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1"/>
  </p:notesMasterIdLst>
  <p:sldIdLst>
    <p:sldId id="256" r:id="rId2"/>
    <p:sldId id="257" r:id="rId3"/>
    <p:sldId id="258" r:id="rId4"/>
    <p:sldId id="271" r:id="rId5"/>
    <p:sldId id="260" r:id="rId6"/>
    <p:sldId id="261" r:id="rId7"/>
    <p:sldId id="259" r:id="rId8"/>
    <p:sldId id="262" r:id="rId9"/>
    <p:sldId id="263" r:id="rId10"/>
    <p:sldId id="264" r:id="rId11"/>
    <p:sldId id="265" r:id="rId12"/>
    <p:sldId id="272" r:id="rId13"/>
    <p:sldId id="267" r:id="rId14"/>
    <p:sldId id="273" r:id="rId15"/>
    <p:sldId id="268" r:id="rId16"/>
    <p:sldId id="274" r:id="rId17"/>
    <p:sldId id="269" r:id="rId18"/>
    <p:sldId id="270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BB358-78DD-4D40-BABF-86DC95000E4D}" v="119" dt="2020-02-17T02:08:41.232"/>
    <p1510:client id="{FA6E232F-1BDA-4C9D-BFA1-797136F4B2D2}" v="13" dt="2020-02-17T10:10:28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678" autoAdjust="0"/>
  </p:normalViewPr>
  <p:slideViewPr>
    <p:cSldViewPr snapToGrid="0">
      <p:cViewPr varScale="1">
        <p:scale>
          <a:sx n="67" d="100"/>
          <a:sy n="67" d="100"/>
        </p:scale>
        <p:origin x="53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Ward" userId="9cf4b974af225665" providerId="LiveId" clId="{FA6E232F-1BDA-4C9D-BFA1-797136F4B2D2}"/>
    <pc:docChg chg="undo custSel addSld modSld">
      <pc:chgData name="Ethan Ward" userId="9cf4b974af225665" providerId="LiveId" clId="{FA6E232F-1BDA-4C9D-BFA1-797136F4B2D2}" dt="2020-02-17T12:06:43.267" v="1997" actId="1076"/>
      <pc:docMkLst>
        <pc:docMk/>
      </pc:docMkLst>
      <pc:sldChg chg="modSp mod modNotesTx">
        <pc:chgData name="Ethan Ward" userId="9cf4b974af225665" providerId="LiveId" clId="{FA6E232F-1BDA-4C9D-BFA1-797136F4B2D2}" dt="2020-02-17T08:51:41.341" v="131" actId="1076"/>
        <pc:sldMkLst>
          <pc:docMk/>
          <pc:sldMk cId="3952174411" sldId="257"/>
        </pc:sldMkLst>
        <pc:spChg chg="mod">
          <ac:chgData name="Ethan Ward" userId="9cf4b974af225665" providerId="LiveId" clId="{FA6E232F-1BDA-4C9D-BFA1-797136F4B2D2}" dt="2020-02-17T08:51:02.044" v="126" actId="255"/>
          <ac:spMkLst>
            <pc:docMk/>
            <pc:sldMk cId="3952174411" sldId="257"/>
            <ac:spMk id="3" creationId="{CB5E6F61-AF7E-487B-81EE-A4B36B5CC2EC}"/>
          </ac:spMkLst>
        </pc:spChg>
        <pc:spChg chg="mod">
          <ac:chgData name="Ethan Ward" userId="9cf4b974af225665" providerId="LiveId" clId="{FA6E232F-1BDA-4C9D-BFA1-797136F4B2D2}" dt="2020-02-17T08:51:36.445" v="130" actId="1076"/>
          <ac:spMkLst>
            <pc:docMk/>
            <pc:sldMk cId="3952174411" sldId="257"/>
            <ac:spMk id="4" creationId="{F8961A29-4C4F-4BB1-8D82-65E82BCCEDE8}"/>
          </ac:spMkLst>
        </pc:spChg>
        <pc:spChg chg="mod">
          <ac:chgData name="Ethan Ward" userId="9cf4b974af225665" providerId="LiveId" clId="{FA6E232F-1BDA-4C9D-BFA1-797136F4B2D2}" dt="2020-02-17T08:51:41.341" v="131" actId="1076"/>
          <ac:spMkLst>
            <pc:docMk/>
            <pc:sldMk cId="3952174411" sldId="257"/>
            <ac:spMk id="6" creationId="{EFD2B1C9-AFD0-49CB-A6CF-9E723F9D5047}"/>
          </ac:spMkLst>
        </pc:spChg>
      </pc:sldChg>
      <pc:sldChg chg="modSp mod modNotesTx">
        <pc:chgData name="Ethan Ward" userId="9cf4b974af225665" providerId="LiveId" clId="{FA6E232F-1BDA-4C9D-BFA1-797136F4B2D2}" dt="2020-02-17T08:51:11.847" v="127" actId="255"/>
        <pc:sldMkLst>
          <pc:docMk/>
          <pc:sldMk cId="4245281692" sldId="258"/>
        </pc:sldMkLst>
        <pc:spChg chg="mod">
          <ac:chgData name="Ethan Ward" userId="9cf4b974af225665" providerId="LiveId" clId="{FA6E232F-1BDA-4C9D-BFA1-797136F4B2D2}" dt="2020-02-17T08:51:11.847" v="127" actId="255"/>
          <ac:spMkLst>
            <pc:docMk/>
            <pc:sldMk cId="4245281692" sldId="258"/>
            <ac:spMk id="3" creationId="{4FC40C6A-D405-4554-B22E-925142CC69C5}"/>
          </ac:spMkLst>
        </pc:spChg>
      </pc:sldChg>
      <pc:sldChg chg="modSp mod modNotesTx">
        <pc:chgData name="Ethan Ward" userId="9cf4b974af225665" providerId="LiveId" clId="{FA6E232F-1BDA-4C9D-BFA1-797136F4B2D2}" dt="2020-02-17T08:52:08.349" v="133" actId="255"/>
        <pc:sldMkLst>
          <pc:docMk/>
          <pc:sldMk cId="2283519522" sldId="260"/>
        </pc:sldMkLst>
        <pc:spChg chg="mod">
          <ac:chgData name="Ethan Ward" userId="9cf4b974af225665" providerId="LiveId" clId="{FA6E232F-1BDA-4C9D-BFA1-797136F4B2D2}" dt="2020-02-17T08:52:08.349" v="133" actId="255"/>
          <ac:spMkLst>
            <pc:docMk/>
            <pc:sldMk cId="2283519522" sldId="260"/>
            <ac:spMk id="3" creationId="{09A2478C-5C81-40E1-B5DF-3E2293FF1D03}"/>
          </ac:spMkLst>
        </pc:spChg>
      </pc:sldChg>
      <pc:sldChg chg="addSp modSp mod modNotesTx">
        <pc:chgData name="Ethan Ward" userId="9cf4b974af225665" providerId="LiveId" clId="{FA6E232F-1BDA-4C9D-BFA1-797136F4B2D2}" dt="2020-02-17T08:53:01.066" v="138" actId="20577"/>
        <pc:sldMkLst>
          <pc:docMk/>
          <pc:sldMk cId="1482513454" sldId="261"/>
        </pc:sldMkLst>
        <pc:spChg chg="add mod">
          <ac:chgData name="Ethan Ward" userId="9cf4b974af225665" providerId="LiveId" clId="{FA6E232F-1BDA-4C9D-BFA1-797136F4B2D2}" dt="2020-02-17T08:48:52.830" v="108" actId="14100"/>
          <ac:spMkLst>
            <pc:docMk/>
            <pc:sldMk cId="1482513454" sldId="261"/>
            <ac:spMk id="3" creationId="{CD7B5A53-158E-4E60-8C33-5CBB15F950E5}"/>
          </ac:spMkLst>
        </pc:spChg>
        <pc:spChg chg="add mod">
          <ac:chgData name="Ethan Ward" userId="9cf4b974af225665" providerId="LiveId" clId="{FA6E232F-1BDA-4C9D-BFA1-797136F4B2D2}" dt="2020-02-17T08:52:47.177" v="136" actId="208"/>
          <ac:spMkLst>
            <pc:docMk/>
            <pc:sldMk cId="1482513454" sldId="261"/>
            <ac:spMk id="6" creationId="{D366E2AE-0E43-4891-809F-A6B098D9D5E7}"/>
          </ac:spMkLst>
        </pc:spChg>
      </pc:sldChg>
      <pc:sldChg chg="modSp mod modNotesTx">
        <pc:chgData name="Ethan Ward" userId="9cf4b974af225665" providerId="LiveId" clId="{FA6E232F-1BDA-4C9D-BFA1-797136F4B2D2}" dt="2020-02-17T08:58:49.143" v="808" actId="20577"/>
        <pc:sldMkLst>
          <pc:docMk/>
          <pc:sldMk cId="3475523499" sldId="262"/>
        </pc:sldMkLst>
        <pc:spChg chg="mod">
          <ac:chgData name="Ethan Ward" userId="9cf4b974af225665" providerId="LiveId" clId="{FA6E232F-1BDA-4C9D-BFA1-797136F4B2D2}" dt="2020-02-17T08:55:13.363" v="274" actId="1035"/>
          <ac:spMkLst>
            <pc:docMk/>
            <pc:sldMk cId="3475523499" sldId="262"/>
            <ac:spMk id="3" creationId="{CE2A7632-3B3C-4004-B947-654A5D964370}"/>
          </ac:spMkLst>
        </pc:spChg>
        <pc:picChg chg="mod">
          <ac:chgData name="Ethan Ward" userId="9cf4b974af225665" providerId="LiveId" clId="{FA6E232F-1BDA-4C9D-BFA1-797136F4B2D2}" dt="2020-02-17T08:54:55.577" v="245" actId="1036"/>
          <ac:picMkLst>
            <pc:docMk/>
            <pc:sldMk cId="3475523499" sldId="262"/>
            <ac:picMk id="4" creationId="{6863E7E3-8248-4783-A52D-917618C5EF3D}"/>
          </ac:picMkLst>
        </pc:picChg>
      </pc:sldChg>
      <pc:sldChg chg="modNotesTx">
        <pc:chgData name="Ethan Ward" userId="9cf4b974af225665" providerId="LiveId" clId="{FA6E232F-1BDA-4C9D-BFA1-797136F4B2D2}" dt="2020-02-17T09:03:26.721" v="1407" actId="20577"/>
        <pc:sldMkLst>
          <pc:docMk/>
          <pc:sldMk cId="2177238418" sldId="263"/>
        </pc:sldMkLst>
      </pc:sldChg>
      <pc:sldChg chg="addSp delSp modSp mod modNotesTx">
        <pc:chgData name="Ethan Ward" userId="9cf4b974af225665" providerId="LiveId" clId="{FA6E232F-1BDA-4C9D-BFA1-797136F4B2D2}" dt="2020-02-17T09:19:52.574" v="1469" actId="1076"/>
        <pc:sldMkLst>
          <pc:docMk/>
          <pc:sldMk cId="4020789623" sldId="264"/>
        </pc:sldMkLst>
        <pc:picChg chg="add mod">
          <ac:chgData name="Ethan Ward" userId="9cf4b974af225665" providerId="LiveId" clId="{FA6E232F-1BDA-4C9D-BFA1-797136F4B2D2}" dt="2020-02-17T09:19:52.574" v="1469" actId="1076"/>
          <ac:picMkLst>
            <pc:docMk/>
            <pc:sldMk cId="4020789623" sldId="264"/>
            <ac:picMk id="3" creationId="{85D7125B-8E6C-4D42-BE55-38195D62E910}"/>
          </ac:picMkLst>
        </pc:picChg>
        <pc:picChg chg="del">
          <ac:chgData name="Ethan Ward" userId="9cf4b974af225665" providerId="LiveId" clId="{FA6E232F-1BDA-4C9D-BFA1-797136F4B2D2}" dt="2020-02-17T09:17:26.148" v="1464" actId="478"/>
          <ac:picMkLst>
            <pc:docMk/>
            <pc:sldMk cId="4020789623" sldId="264"/>
            <ac:picMk id="11" creationId="{9BD50F1F-FA5C-4148-9E13-1DD7EFA94C94}"/>
          </ac:picMkLst>
        </pc:picChg>
      </pc:sldChg>
      <pc:sldChg chg="addSp delSp modSp mod">
        <pc:chgData name="Ethan Ward" userId="9cf4b974af225665" providerId="LiveId" clId="{FA6E232F-1BDA-4C9D-BFA1-797136F4B2D2}" dt="2020-02-17T09:20:01.177" v="1471" actId="1076"/>
        <pc:sldMkLst>
          <pc:docMk/>
          <pc:sldMk cId="3614691792" sldId="265"/>
        </pc:sldMkLst>
        <pc:picChg chg="add mod">
          <ac:chgData name="Ethan Ward" userId="9cf4b974af225665" providerId="LiveId" clId="{FA6E232F-1BDA-4C9D-BFA1-797136F4B2D2}" dt="2020-02-17T09:19:57.812" v="1470" actId="1076"/>
          <ac:picMkLst>
            <pc:docMk/>
            <pc:sldMk cId="3614691792" sldId="265"/>
            <ac:picMk id="3" creationId="{D5E403B5-4172-45B9-9A89-77E59DE18D58}"/>
          </ac:picMkLst>
        </pc:picChg>
        <pc:picChg chg="mod">
          <ac:chgData name="Ethan Ward" userId="9cf4b974af225665" providerId="LiveId" clId="{FA6E232F-1BDA-4C9D-BFA1-797136F4B2D2}" dt="2020-02-17T09:20:01.177" v="1471" actId="1076"/>
          <ac:picMkLst>
            <pc:docMk/>
            <pc:sldMk cId="3614691792" sldId="265"/>
            <ac:picMk id="4" creationId="{9A12295E-EC56-4E61-8518-814E2B46382B}"/>
          </ac:picMkLst>
        </pc:picChg>
        <pc:picChg chg="del">
          <ac:chgData name="Ethan Ward" userId="9cf4b974af225665" providerId="LiveId" clId="{FA6E232F-1BDA-4C9D-BFA1-797136F4B2D2}" dt="2020-02-17T09:19:40.432" v="1467" actId="478"/>
          <ac:picMkLst>
            <pc:docMk/>
            <pc:sldMk cId="3614691792" sldId="265"/>
            <ac:picMk id="5" creationId="{5502A9EB-4552-41D7-99D6-1D2251545655}"/>
          </ac:picMkLst>
        </pc:picChg>
      </pc:sldChg>
      <pc:sldChg chg="addSp modSp mod">
        <pc:chgData name="Ethan Ward" userId="9cf4b974af225665" providerId="LiveId" clId="{FA6E232F-1BDA-4C9D-BFA1-797136F4B2D2}" dt="2020-02-17T09:07:33.414" v="1461" actId="1076"/>
        <pc:sldMkLst>
          <pc:docMk/>
          <pc:sldMk cId="3933790219" sldId="267"/>
        </pc:sldMkLst>
        <pc:picChg chg="add mod">
          <ac:chgData name="Ethan Ward" userId="9cf4b974af225665" providerId="LiveId" clId="{FA6E232F-1BDA-4C9D-BFA1-797136F4B2D2}" dt="2020-02-17T09:07:33.414" v="1461" actId="1076"/>
          <ac:picMkLst>
            <pc:docMk/>
            <pc:sldMk cId="3933790219" sldId="267"/>
            <ac:picMk id="6" creationId="{82F2B541-3C79-4475-9E79-2B23E44E64AB}"/>
          </ac:picMkLst>
        </pc:picChg>
        <pc:picChg chg="mod">
          <ac:chgData name="Ethan Ward" userId="9cf4b974af225665" providerId="LiveId" clId="{FA6E232F-1BDA-4C9D-BFA1-797136F4B2D2}" dt="2020-02-17T09:07:19.981" v="1457" actId="1076"/>
          <ac:picMkLst>
            <pc:docMk/>
            <pc:sldMk cId="3933790219" sldId="267"/>
            <ac:picMk id="8" creationId="{96136B0B-EC26-47D8-9721-DA9C7A06F2BA}"/>
          </ac:picMkLst>
        </pc:picChg>
        <pc:picChg chg="mod">
          <ac:chgData name="Ethan Ward" userId="9cf4b974af225665" providerId="LiveId" clId="{FA6E232F-1BDA-4C9D-BFA1-797136F4B2D2}" dt="2020-02-17T09:07:29.935" v="1460" actId="1076"/>
          <ac:picMkLst>
            <pc:docMk/>
            <pc:sldMk cId="3933790219" sldId="267"/>
            <ac:picMk id="9" creationId="{B83BB057-8F58-42E8-9A59-A89E0B477789}"/>
          </ac:picMkLst>
        </pc:picChg>
      </pc:sldChg>
      <pc:sldChg chg="modNotesTx">
        <pc:chgData name="Ethan Ward" userId="9cf4b974af225665" providerId="LiveId" clId="{FA6E232F-1BDA-4C9D-BFA1-797136F4B2D2}" dt="2020-02-17T09:26:43.735" v="1493" actId="20577"/>
        <pc:sldMkLst>
          <pc:docMk/>
          <pc:sldMk cId="504261119" sldId="269"/>
        </pc:sldMkLst>
      </pc:sldChg>
      <pc:sldChg chg="addSp modSp mod modNotesTx">
        <pc:chgData name="Ethan Ward" userId="9cf4b974af225665" providerId="LiveId" clId="{FA6E232F-1BDA-4C9D-BFA1-797136F4B2D2}" dt="2020-02-17T10:31:35.971" v="1989" actId="20577"/>
        <pc:sldMkLst>
          <pc:docMk/>
          <pc:sldMk cId="852429687" sldId="270"/>
        </pc:sldMkLst>
        <pc:spChg chg="mod">
          <ac:chgData name="Ethan Ward" userId="9cf4b974af225665" providerId="LiveId" clId="{FA6E232F-1BDA-4C9D-BFA1-797136F4B2D2}" dt="2020-02-17T09:28:54.782" v="1648" actId="255"/>
          <ac:spMkLst>
            <pc:docMk/>
            <pc:sldMk cId="852429687" sldId="270"/>
            <ac:spMk id="3" creationId="{C9229B00-5C19-488D-A57A-43786B4A6C54}"/>
          </ac:spMkLst>
        </pc:spChg>
        <pc:spChg chg="add mod">
          <ac:chgData name="Ethan Ward" userId="9cf4b974af225665" providerId="LiveId" clId="{FA6E232F-1BDA-4C9D-BFA1-797136F4B2D2}" dt="2020-02-17T09:29:28.407" v="1657" actId="14100"/>
          <ac:spMkLst>
            <pc:docMk/>
            <pc:sldMk cId="852429687" sldId="270"/>
            <ac:spMk id="4" creationId="{31D9D1D6-B12E-4248-A845-05F376DEB248}"/>
          </ac:spMkLst>
        </pc:spChg>
        <pc:spChg chg="mod">
          <ac:chgData name="Ethan Ward" userId="9cf4b974af225665" providerId="LiveId" clId="{FA6E232F-1BDA-4C9D-BFA1-797136F4B2D2}" dt="2020-02-17T09:29:03.244" v="1649" actId="255"/>
          <ac:spMkLst>
            <pc:docMk/>
            <pc:sldMk cId="852429687" sldId="270"/>
            <ac:spMk id="6" creationId="{90DB15D8-5A42-4638-9002-85372AB41DCD}"/>
          </ac:spMkLst>
        </pc:spChg>
        <pc:spChg chg="add mod">
          <ac:chgData name="Ethan Ward" userId="9cf4b974af225665" providerId="LiveId" clId="{FA6E232F-1BDA-4C9D-BFA1-797136F4B2D2}" dt="2020-02-17T09:29:40.343" v="1660" actId="1076"/>
          <ac:spMkLst>
            <pc:docMk/>
            <pc:sldMk cId="852429687" sldId="270"/>
            <ac:spMk id="7" creationId="{B9AAC06D-D690-460F-BBBC-461EDE6C3D4F}"/>
          </ac:spMkLst>
        </pc:spChg>
      </pc:sldChg>
      <pc:sldChg chg="modSp mod modNotesTx">
        <pc:chgData name="Ethan Ward" userId="9cf4b974af225665" providerId="LiveId" clId="{FA6E232F-1BDA-4C9D-BFA1-797136F4B2D2}" dt="2020-02-17T08:51:52.995" v="132" actId="255"/>
        <pc:sldMkLst>
          <pc:docMk/>
          <pc:sldMk cId="4292411819" sldId="271"/>
        </pc:sldMkLst>
        <pc:spChg chg="mod">
          <ac:chgData name="Ethan Ward" userId="9cf4b974af225665" providerId="LiveId" clId="{FA6E232F-1BDA-4C9D-BFA1-797136F4B2D2}" dt="2020-02-17T08:51:52.995" v="132" actId="255"/>
          <ac:spMkLst>
            <pc:docMk/>
            <pc:sldMk cId="4292411819" sldId="271"/>
            <ac:spMk id="3" creationId="{CCB62B06-537D-4304-9CC0-61929F6B3FCF}"/>
          </ac:spMkLst>
        </pc:spChg>
      </pc:sldChg>
      <pc:sldChg chg="modSp mod">
        <pc:chgData name="Ethan Ward" userId="9cf4b974af225665" providerId="LiveId" clId="{FA6E232F-1BDA-4C9D-BFA1-797136F4B2D2}" dt="2020-02-17T12:06:43.267" v="1997" actId="1076"/>
        <pc:sldMkLst>
          <pc:docMk/>
          <pc:sldMk cId="4015970181" sldId="272"/>
        </pc:sldMkLst>
        <pc:picChg chg="mod">
          <ac:chgData name="Ethan Ward" userId="9cf4b974af225665" providerId="LiveId" clId="{FA6E232F-1BDA-4C9D-BFA1-797136F4B2D2}" dt="2020-02-17T12:06:40.515" v="1996" actId="1076"/>
          <ac:picMkLst>
            <pc:docMk/>
            <pc:sldMk cId="4015970181" sldId="272"/>
            <ac:picMk id="4" creationId="{3A182898-74B1-4BE4-9BF4-B3E8D6E3E0DD}"/>
          </ac:picMkLst>
        </pc:picChg>
        <pc:picChg chg="mod">
          <ac:chgData name="Ethan Ward" userId="9cf4b974af225665" providerId="LiveId" clId="{FA6E232F-1BDA-4C9D-BFA1-797136F4B2D2}" dt="2020-02-17T12:06:43.267" v="1997" actId="1076"/>
          <ac:picMkLst>
            <pc:docMk/>
            <pc:sldMk cId="4015970181" sldId="272"/>
            <ac:picMk id="6" creationId="{D0B8B59C-B513-4FB9-9382-28CDCBA76789}"/>
          </ac:picMkLst>
        </pc:picChg>
        <pc:picChg chg="mod">
          <ac:chgData name="Ethan Ward" userId="9cf4b974af225665" providerId="LiveId" clId="{FA6E232F-1BDA-4C9D-BFA1-797136F4B2D2}" dt="2020-02-17T12:06:29.987" v="1993" actId="1076"/>
          <ac:picMkLst>
            <pc:docMk/>
            <pc:sldMk cId="4015970181" sldId="272"/>
            <ac:picMk id="7" creationId="{2C58254D-674A-48EF-BE00-A6FA491CC732}"/>
          </ac:picMkLst>
        </pc:picChg>
      </pc:sldChg>
      <pc:sldChg chg="addSp delSp modSp mod">
        <pc:chgData name="Ethan Ward" userId="9cf4b974af225665" providerId="LiveId" clId="{FA6E232F-1BDA-4C9D-BFA1-797136F4B2D2}" dt="2020-02-17T10:11:04.390" v="1839" actId="166"/>
        <pc:sldMkLst>
          <pc:docMk/>
          <pc:sldMk cId="643149828" sldId="273"/>
        </pc:sldMkLst>
        <pc:spChg chg="del">
          <ac:chgData name="Ethan Ward" userId="9cf4b974af225665" providerId="LiveId" clId="{FA6E232F-1BDA-4C9D-BFA1-797136F4B2D2}" dt="2020-02-17T10:05:26.216" v="1828"/>
          <ac:spMkLst>
            <pc:docMk/>
            <pc:sldMk cId="643149828" sldId="273"/>
            <ac:spMk id="4" creationId="{C29D7C51-F971-43CE-A833-9A957E1A7056}"/>
          </ac:spMkLst>
        </pc:spChg>
        <pc:picChg chg="add del">
          <ac:chgData name="Ethan Ward" userId="9cf4b974af225665" providerId="LiveId" clId="{FA6E232F-1BDA-4C9D-BFA1-797136F4B2D2}" dt="2020-02-17T09:46:58.125" v="1663"/>
          <ac:picMkLst>
            <pc:docMk/>
            <pc:sldMk cId="643149828" sldId="273"/>
            <ac:picMk id="3" creationId="{F951CB5C-2D84-49F1-855F-60F664A97B60}"/>
          </ac:picMkLst>
        </pc:picChg>
        <pc:picChg chg="add mod ord">
          <ac:chgData name="Ethan Ward" userId="9cf4b974af225665" providerId="LiveId" clId="{FA6E232F-1BDA-4C9D-BFA1-797136F4B2D2}" dt="2020-02-17T10:11:04.390" v="1839" actId="166"/>
          <ac:picMkLst>
            <pc:docMk/>
            <pc:sldMk cId="643149828" sldId="273"/>
            <ac:picMk id="6" creationId="{BF2A29CC-1945-4F58-9448-D5B09DE45AF8}"/>
          </ac:picMkLst>
        </pc:picChg>
        <pc:picChg chg="add mod">
          <ac:chgData name="Ethan Ward" userId="9cf4b974af225665" providerId="LiveId" clId="{FA6E232F-1BDA-4C9D-BFA1-797136F4B2D2}" dt="2020-02-17T10:11:01.372" v="1838" actId="14100"/>
          <ac:picMkLst>
            <pc:docMk/>
            <pc:sldMk cId="643149828" sldId="273"/>
            <ac:picMk id="7" creationId="{0D2D9851-90A5-4015-8AE6-6413EA233646}"/>
          </ac:picMkLst>
        </pc:picChg>
      </pc:sldChg>
      <pc:sldChg chg="modSp add mod">
        <pc:chgData name="Ethan Ward" userId="9cf4b974af225665" providerId="LiveId" clId="{FA6E232F-1BDA-4C9D-BFA1-797136F4B2D2}" dt="2020-02-17T10:12:27.184" v="1845" actId="20577"/>
        <pc:sldMkLst>
          <pc:docMk/>
          <pc:sldMk cId="69043201" sldId="274"/>
        </pc:sldMkLst>
        <pc:spChg chg="mod">
          <ac:chgData name="Ethan Ward" userId="9cf4b974af225665" providerId="LiveId" clId="{FA6E232F-1BDA-4C9D-BFA1-797136F4B2D2}" dt="2020-02-17T09:47:03.035" v="1668" actId="20577"/>
          <ac:spMkLst>
            <pc:docMk/>
            <pc:sldMk cId="69043201" sldId="274"/>
            <ac:spMk id="2" creationId="{6A0B3745-2355-4110-B029-8B08310DBEF7}"/>
          </ac:spMkLst>
        </pc:spChg>
        <pc:spChg chg="mod">
          <ac:chgData name="Ethan Ward" userId="9cf4b974af225665" providerId="LiveId" clId="{FA6E232F-1BDA-4C9D-BFA1-797136F4B2D2}" dt="2020-02-17T10:12:27.184" v="1845" actId="20577"/>
          <ac:spMkLst>
            <pc:docMk/>
            <pc:sldMk cId="69043201" sldId="274"/>
            <ac:spMk id="3" creationId="{0AE99CB5-83DF-4C7E-82D5-D1E8292F93A7}"/>
          </ac:spMkLst>
        </pc:spChg>
      </pc:sldChg>
    </pc:docChg>
  </pc:docChgLst>
  <pc:docChgLst>
    <pc:chgData name="Ethan Ward" userId="9cf4b974af225665" providerId="LiveId" clId="{D35BB358-78DD-4D40-BABF-86DC95000E4D}"/>
    <pc:docChg chg="undo custSel mod addSld delSld modSld sldOrd">
      <pc:chgData name="Ethan Ward" userId="9cf4b974af225665" providerId="LiveId" clId="{D35BB358-78DD-4D40-BABF-86DC95000E4D}" dt="2020-02-17T02:08:51.183" v="4248" actId="478"/>
      <pc:docMkLst>
        <pc:docMk/>
      </pc:docMkLst>
      <pc:sldChg chg="modSp">
        <pc:chgData name="Ethan Ward" userId="9cf4b974af225665" providerId="LiveId" clId="{D35BB358-78DD-4D40-BABF-86DC95000E4D}" dt="2020-02-17T01:17:58.733" v="3261" actId="20577"/>
        <pc:sldMkLst>
          <pc:docMk/>
          <pc:sldMk cId="221349220" sldId="256"/>
        </pc:sldMkLst>
        <pc:spChg chg="mod">
          <ac:chgData name="Ethan Ward" userId="9cf4b974af225665" providerId="LiveId" clId="{D35BB358-78DD-4D40-BABF-86DC95000E4D}" dt="2020-02-16T21:35:47.617" v="1030" actId="20577"/>
          <ac:spMkLst>
            <pc:docMk/>
            <pc:sldMk cId="221349220" sldId="256"/>
            <ac:spMk id="2" creationId="{8DF0E9FC-C567-46CF-8B03-FD2392192DA8}"/>
          </ac:spMkLst>
        </pc:spChg>
        <pc:spChg chg="mod">
          <ac:chgData name="Ethan Ward" userId="9cf4b974af225665" providerId="LiveId" clId="{D35BB358-78DD-4D40-BABF-86DC95000E4D}" dt="2020-02-17T01:17:58.733" v="3261" actId="20577"/>
          <ac:spMkLst>
            <pc:docMk/>
            <pc:sldMk cId="221349220" sldId="256"/>
            <ac:spMk id="3" creationId="{BCA18F52-E52E-4AC9-B4D6-9574F2351726}"/>
          </ac:spMkLst>
        </pc:spChg>
      </pc:sldChg>
      <pc:sldChg chg="addSp delSp modSp add modNotesTx">
        <pc:chgData name="Ethan Ward" userId="9cf4b974af225665" providerId="LiveId" clId="{D35BB358-78DD-4D40-BABF-86DC95000E4D}" dt="2020-02-17T00:20:43.499" v="3140" actId="20577"/>
        <pc:sldMkLst>
          <pc:docMk/>
          <pc:sldMk cId="3952174411" sldId="257"/>
        </pc:sldMkLst>
        <pc:spChg chg="mod">
          <ac:chgData name="Ethan Ward" userId="9cf4b974af225665" providerId="LiveId" clId="{D35BB358-78DD-4D40-BABF-86DC95000E4D}" dt="2020-02-15T17:09:22.125" v="25" actId="20577"/>
          <ac:spMkLst>
            <pc:docMk/>
            <pc:sldMk cId="3952174411" sldId="257"/>
            <ac:spMk id="2" creationId="{1826C5A8-3159-4D4D-9953-A25D3E136F4A}"/>
          </ac:spMkLst>
        </pc:spChg>
        <pc:spChg chg="mod">
          <ac:chgData name="Ethan Ward" userId="9cf4b974af225665" providerId="LiveId" clId="{D35BB358-78DD-4D40-BABF-86DC95000E4D}" dt="2020-02-17T00:08:40.210" v="1779" actId="20577"/>
          <ac:spMkLst>
            <pc:docMk/>
            <pc:sldMk cId="3952174411" sldId="257"/>
            <ac:spMk id="3" creationId="{CB5E6F61-AF7E-487B-81EE-A4B36B5CC2EC}"/>
          </ac:spMkLst>
        </pc:spChg>
        <pc:spChg chg="add mod">
          <ac:chgData name="Ethan Ward" userId="9cf4b974af225665" providerId="LiveId" clId="{D35BB358-78DD-4D40-BABF-86DC95000E4D}" dt="2020-02-16T22:16:53.155" v="1430" actId="1076"/>
          <ac:spMkLst>
            <pc:docMk/>
            <pc:sldMk cId="3952174411" sldId="257"/>
            <ac:spMk id="4" creationId="{F8961A29-4C4F-4BB1-8D82-65E82BCCEDE8}"/>
          </ac:spMkLst>
        </pc:spChg>
        <pc:spChg chg="add del mod">
          <ac:chgData name="Ethan Ward" userId="9cf4b974af225665" providerId="LiveId" clId="{D35BB358-78DD-4D40-BABF-86DC95000E4D}" dt="2020-02-16T22:16:22.519" v="1427" actId="478"/>
          <ac:spMkLst>
            <pc:docMk/>
            <pc:sldMk cId="3952174411" sldId="257"/>
            <ac:spMk id="5" creationId="{9039D5E8-2FF0-4766-8668-CA4B7AF7EE11}"/>
          </ac:spMkLst>
        </pc:spChg>
        <pc:spChg chg="add mod">
          <ac:chgData name="Ethan Ward" userId="9cf4b974af225665" providerId="LiveId" clId="{D35BB358-78DD-4D40-BABF-86DC95000E4D}" dt="2020-02-16T22:16:48.186" v="1429" actId="1076"/>
          <ac:spMkLst>
            <pc:docMk/>
            <pc:sldMk cId="3952174411" sldId="257"/>
            <ac:spMk id="6" creationId="{EFD2B1C9-AFD0-49CB-A6CF-9E723F9D5047}"/>
          </ac:spMkLst>
        </pc:spChg>
      </pc:sldChg>
      <pc:sldChg chg="addSp delSp modSp add mod setBg delDesignElem modNotesTx">
        <pc:chgData name="Ethan Ward" userId="9cf4b974af225665" providerId="LiveId" clId="{D35BB358-78DD-4D40-BABF-86DC95000E4D}" dt="2020-02-17T00:12:58.270" v="2161" actId="20577"/>
        <pc:sldMkLst>
          <pc:docMk/>
          <pc:sldMk cId="4245281692" sldId="258"/>
        </pc:sldMkLst>
        <pc:spChg chg="mod">
          <ac:chgData name="Ethan Ward" userId="9cf4b974af225665" providerId="LiveId" clId="{D35BB358-78DD-4D40-BABF-86DC95000E4D}" dt="2020-02-16T22:12:37.532" v="1217" actId="26606"/>
          <ac:spMkLst>
            <pc:docMk/>
            <pc:sldMk cId="4245281692" sldId="258"/>
            <ac:spMk id="2" creationId="{3F06EBFC-AE4B-4E94-A27A-8F6CEF5EC2BC}"/>
          </ac:spMkLst>
        </pc:spChg>
        <pc:spChg chg="mod">
          <ac:chgData name="Ethan Ward" userId="9cf4b974af225665" providerId="LiveId" clId="{D35BB358-78DD-4D40-BABF-86DC95000E4D}" dt="2020-02-17T00:09:05.762" v="1784" actId="20577"/>
          <ac:spMkLst>
            <pc:docMk/>
            <pc:sldMk cId="4245281692" sldId="258"/>
            <ac:spMk id="3" creationId="{4FC40C6A-D405-4554-B22E-925142CC69C5}"/>
          </ac:spMkLst>
        </pc:spChg>
        <pc:spChg chg="add del">
          <ac:chgData name="Ethan Ward" userId="9cf4b974af225665" providerId="LiveId" clId="{D35BB358-78DD-4D40-BABF-86DC95000E4D}" dt="2020-02-16T22:12:37.532" v="1217" actId="26606"/>
          <ac:spMkLst>
            <pc:docMk/>
            <pc:sldMk cId="4245281692" sldId="258"/>
            <ac:spMk id="8" creationId="{B34F5AD2-EDBD-4BBD-A55C-EAFFD0C7097A}"/>
          </ac:spMkLst>
        </pc:spChg>
        <pc:spChg chg="add del">
          <ac:chgData name="Ethan Ward" userId="9cf4b974af225665" providerId="LiveId" clId="{D35BB358-78DD-4D40-BABF-86DC95000E4D}" dt="2020-02-16T22:12:37.532" v="1217" actId="26606"/>
          <ac:spMkLst>
            <pc:docMk/>
            <pc:sldMk cId="4245281692" sldId="258"/>
            <ac:spMk id="10" creationId="{C3896A03-3945-419A-B66B-4EE266EDD152}"/>
          </ac:spMkLst>
        </pc:spChg>
        <pc:spChg chg="add del">
          <ac:chgData name="Ethan Ward" userId="9cf4b974af225665" providerId="LiveId" clId="{D35BB358-78DD-4D40-BABF-86DC95000E4D}" dt="2020-02-16T22:12:37.532" v="1217" actId="26606"/>
          <ac:spMkLst>
            <pc:docMk/>
            <pc:sldMk cId="4245281692" sldId="258"/>
            <ac:spMk id="12" creationId="{B8EAE243-3A9F-4A46-B0D9-04C723A8A1BD}"/>
          </ac:spMkLst>
        </pc:spChg>
      </pc:sldChg>
      <pc:sldChg chg="addSp delSp modSp add mod ord setBg modNotesTx">
        <pc:chgData name="Ethan Ward" userId="9cf4b974af225665" providerId="LiveId" clId="{D35BB358-78DD-4D40-BABF-86DC95000E4D}" dt="2020-02-17T01:19:50.520" v="3341" actId="20577"/>
        <pc:sldMkLst>
          <pc:docMk/>
          <pc:sldMk cId="2149748442" sldId="259"/>
        </pc:sldMkLst>
        <pc:spChg chg="mod">
          <ac:chgData name="Ethan Ward" userId="9cf4b974af225665" providerId="LiveId" clId="{D35BB358-78DD-4D40-BABF-86DC95000E4D}" dt="2020-02-17T01:08:34.105" v="3162" actId="26606"/>
          <ac:spMkLst>
            <pc:docMk/>
            <pc:sldMk cId="2149748442" sldId="259"/>
            <ac:spMk id="2" creationId="{DB6D31FA-36C6-433C-9536-2F5015A0ACE9}"/>
          </ac:spMkLst>
        </pc:spChg>
        <pc:spChg chg="del mod">
          <ac:chgData name="Ethan Ward" userId="9cf4b974af225665" providerId="LiveId" clId="{D35BB358-78DD-4D40-BABF-86DC95000E4D}" dt="2020-02-17T01:08:34.105" v="3162" actId="26606"/>
          <ac:spMkLst>
            <pc:docMk/>
            <pc:sldMk cId="2149748442" sldId="259"/>
            <ac:spMk id="3" creationId="{AF7CC3BC-4187-41DC-9117-3ED9F8AFBDA5}"/>
          </ac:spMkLst>
        </pc:spChg>
        <pc:spChg chg="add">
          <ac:chgData name="Ethan Ward" userId="9cf4b974af225665" providerId="LiveId" clId="{D35BB358-78DD-4D40-BABF-86DC95000E4D}" dt="2020-02-17T01:08:34.105" v="3162" actId="26606"/>
          <ac:spMkLst>
            <pc:docMk/>
            <pc:sldMk cId="2149748442" sldId="259"/>
            <ac:spMk id="12" creationId="{7A00717A-7D3C-456B-A779-9D0638878237}"/>
          </ac:spMkLst>
        </pc:spChg>
        <pc:spChg chg="add">
          <ac:chgData name="Ethan Ward" userId="9cf4b974af225665" providerId="LiveId" clId="{D35BB358-78DD-4D40-BABF-86DC95000E4D}" dt="2020-02-17T01:08:34.105" v="3162" actId="26606"/>
          <ac:spMkLst>
            <pc:docMk/>
            <pc:sldMk cId="2149748442" sldId="259"/>
            <ac:spMk id="18" creationId="{546E6246-28E6-4A2D-B924-24539B8C6CB4}"/>
          </ac:spMkLst>
        </pc:spChg>
        <pc:spChg chg="add">
          <ac:chgData name="Ethan Ward" userId="9cf4b974af225665" providerId="LiveId" clId="{D35BB358-78DD-4D40-BABF-86DC95000E4D}" dt="2020-02-17T01:08:34.105" v="3162" actId="26606"/>
          <ac:spMkLst>
            <pc:docMk/>
            <pc:sldMk cId="2149748442" sldId="259"/>
            <ac:spMk id="20" creationId="{C28D0172-F2E0-4763-9C35-F022664959D8}"/>
          </ac:spMkLst>
        </pc:spChg>
        <pc:spChg chg="add">
          <ac:chgData name="Ethan Ward" userId="9cf4b974af225665" providerId="LiveId" clId="{D35BB358-78DD-4D40-BABF-86DC95000E4D}" dt="2020-02-17T01:08:34.105" v="3162" actId="26606"/>
          <ac:spMkLst>
            <pc:docMk/>
            <pc:sldMk cId="2149748442" sldId="259"/>
            <ac:spMk id="22" creationId="{DF6FB2B2-CE21-407F-B22E-302DADC2C3D3}"/>
          </ac:spMkLst>
        </pc:spChg>
        <pc:spChg chg="add">
          <ac:chgData name="Ethan Ward" userId="9cf4b974af225665" providerId="LiveId" clId="{D35BB358-78DD-4D40-BABF-86DC95000E4D}" dt="2020-02-17T01:08:34.105" v="3162" actId="26606"/>
          <ac:spMkLst>
            <pc:docMk/>
            <pc:sldMk cId="2149748442" sldId="259"/>
            <ac:spMk id="24" creationId="{9F2851FB-E841-4509-8A6D-A416376EA380}"/>
          </ac:spMkLst>
        </pc:spChg>
        <pc:picChg chg="add">
          <ac:chgData name="Ethan Ward" userId="9cf4b974af225665" providerId="LiveId" clId="{D35BB358-78DD-4D40-BABF-86DC95000E4D}" dt="2020-02-17T01:08:34.105" v="3162" actId="26606"/>
          <ac:picMkLst>
            <pc:docMk/>
            <pc:sldMk cId="2149748442" sldId="259"/>
            <ac:picMk id="8" creationId="{73B88195-8D9E-4359-A86C-9456C469F7CC}"/>
          </ac:picMkLst>
        </pc:picChg>
        <pc:picChg chg="add">
          <ac:chgData name="Ethan Ward" userId="9cf4b974af225665" providerId="LiveId" clId="{D35BB358-78DD-4D40-BABF-86DC95000E4D}" dt="2020-02-17T01:08:34.105" v="3162" actId="26606"/>
          <ac:picMkLst>
            <pc:docMk/>
            <pc:sldMk cId="2149748442" sldId="259"/>
            <ac:picMk id="10" creationId="{03EC48BD-A960-4717-BC76-7E4C9822503D}"/>
          </ac:picMkLst>
        </pc:picChg>
        <pc:picChg chg="add">
          <ac:chgData name="Ethan Ward" userId="9cf4b974af225665" providerId="LiveId" clId="{D35BB358-78DD-4D40-BABF-86DC95000E4D}" dt="2020-02-17T01:08:34.105" v="3162" actId="26606"/>
          <ac:picMkLst>
            <pc:docMk/>
            <pc:sldMk cId="2149748442" sldId="259"/>
            <ac:picMk id="14" creationId="{EEB0E133-CF2F-4AD3-ACA6-03E91BB6033D}"/>
          </ac:picMkLst>
        </pc:picChg>
        <pc:picChg chg="add">
          <ac:chgData name="Ethan Ward" userId="9cf4b974af225665" providerId="LiveId" clId="{D35BB358-78DD-4D40-BABF-86DC95000E4D}" dt="2020-02-17T01:08:34.105" v="3162" actId="26606"/>
          <ac:picMkLst>
            <pc:docMk/>
            <pc:sldMk cId="2149748442" sldId="259"/>
            <ac:picMk id="16" creationId="{6CD94893-A2D1-401B-A469-D34E425DCE3D}"/>
          </ac:picMkLst>
        </pc:picChg>
      </pc:sldChg>
      <pc:sldChg chg="addSp delSp modSp add mod setBg delDesignElem modNotesTx">
        <pc:chgData name="Ethan Ward" userId="9cf4b974af225665" providerId="LiveId" clId="{D35BB358-78DD-4D40-BABF-86DC95000E4D}" dt="2020-02-17T02:02:56.390" v="4233" actId="5793"/>
        <pc:sldMkLst>
          <pc:docMk/>
          <pc:sldMk cId="2283519522" sldId="260"/>
        </pc:sldMkLst>
        <pc:spChg chg="mod">
          <ac:chgData name="Ethan Ward" userId="9cf4b974af225665" providerId="LiveId" clId="{D35BB358-78DD-4D40-BABF-86DC95000E4D}" dt="2020-02-17T02:02:56.390" v="4233" actId="5793"/>
          <ac:spMkLst>
            <pc:docMk/>
            <pc:sldMk cId="2283519522" sldId="260"/>
            <ac:spMk id="2" creationId="{7983311F-ABAE-4C6C-B5F1-DE1E355EA210}"/>
          </ac:spMkLst>
        </pc:spChg>
        <pc:spChg chg="mod">
          <ac:chgData name="Ethan Ward" userId="9cf4b974af225665" providerId="LiveId" clId="{D35BB358-78DD-4D40-BABF-86DC95000E4D}" dt="2020-02-16T22:12:36.209" v="1215" actId="26606"/>
          <ac:spMkLst>
            <pc:docMk/>
            <pc:sldMk cId="2283519522" sldId="260"/>
            <ac:spMk id="3" creationId="{09A2478C-5C81-40E1-B5DF-3E2293FF1D03}"/>
          </ac:spMkLst>
        </pc:spChg>
        <pc:spChg chg="add del">
          <ac:chgData name="Ethan Ward" userId="9cf4b974af225665" providerId="LiveId" clId="{D35BB358-78DD-4D40-BABF-86DC95000E4D}" dt="2020-02-16T22:12:36.209" v="1215" actId="26606"/>
          <ac:spMkLst>
            <pc:docMk/>
            <pc:sldMk cId="2283519522" sldId="260"/>
            <ac:spMk id="8" creationId="{B34F5AD2-EDBD-4BBD-A55C-EAFFD0C7097A}"/>
          </ac:spMkLst>
        </pc:spChg>
        <pc:spChg chg="add del">
          <ac:chgData name="Ethan Ward" userId="9cf4b974af225665" providerId="LiveId" clId="{D35BB358-78DD-4D40-BABF-86DC95000E4D}" dt="2020-02-16T22:12:36.209" v="1215" actId="26606"/>
          <ac:spMkLst>
            <pc:docMk/>
            <pc:sldMk cId="2283519522" sldId="260"/>
            <ac:spMk id="10" creationId="{C3896A03-3945-419A-B66B-4EE266EDD152}"/>
          </ac:spMkLst>
        </pc:spChg>
        <pc:spChg chg="add del">
          <ac:chgData name="Ethan Ward" userId="9cf4b974af225665" providerId="LiveId" clId="{D35BB358-78DD-4D40-BABF-86DC95000E4D}" dt="2020-02-16T22:12:36.209" v="1215" actId="26606"/>
          <ac:spMkLst>
            <pc:docMk/>
            <pc:sldMk cId="2283519522" sldId="260"/>
            <ac:spMk id="12" creationId="{B8EAE243-3A9F-4A46-B0D9-04C723A8A1BD}"/>
          </ac:spMkLst>
        </pc:spChg>
      </pc:sldChg>
      <pc:sldChg chg="addSp delSp modSp add modNotesTx">
        <pc:chgData name="Ethan Ward" userId="9cf4b974af225665" providerId="LiveId" clId="{D35BB358-78DD-4D40-BABF-86DC95000E4D}" dt="2020-02-17T01:18:21.057" v="3262" actId="478"/>
        <pc:sldMkLst>
          <pc:docMk/>
          <pc:sldMk cId="1482513454" sldId="261"/>
        </pc:sldMkLst>
        <pc:spChg chg="mod">
          <ac:chgData name="Ethan Ward" userId="9cf4b974af225665" providerId="LiveId" clId="{D35BB358-78DD-4D40-BABF-86DC95000E4D}" dt="2020-02-16T22:14:14.075" v="1232" actId="27636"/>
          <ac:spMkLst>
            <pc:docMk/>
            <pc:sldMk cId="1482513454" sldId="261"/>
            <ac:spMk id="2" creationId="{0EDE48F3-09FB-442A-87F6-8E70C3636942}"/>
          </ac:spMkLst>
        </pc:spChg>
        <pc:spChg chg="del">
          <ac:chgData name="Ethan Ward" userId="9cf4b974af225665" providerId="LiveId" clId="{D35BB358-78DD-4D40-BABF-86DC95000E4D}" dt="2020-02-17T01:18:21.057" v="3262" actId="478"/>
          <ac:spMkLst>
            <pc:docMk/>
            <pc:sldMk cId="1482513454" sldId="261"/>
            <ac:spMk id="3" creationId="{AB193BFD-873D-4991-A198-49F8AEDCCA25}"/>
          </ac:spMkLst>
        </pc:spChg>
        <pc:spChg chg="add del mod">
          <ac:chgData name="Ethan Ward" userId="9cf4b974af225665" providerId="LiveId" clId="{D35BB358-78DD-4D40-BABF-86DC95000E4D}" dt="2020-02-16T20:19:04.447" v="308" actId="478"/>
          <ac:spMkLst>
            <pc:docMk/>
            <pc:sldMk cId="1482513454" sldId="261"/>
            <ac:spMk id="6" creationId="{8AD7829E-D4BE-433E-A119-07D2B6625366}"/>
          </ac:spMkLst>
        </pc:spChg>
        <pc:spChg chg="add mod">
          <ac:chgData name="Ethan Ward" userId="9cf4b974af225665" providerId="LiveId" clId="{D35BB358-78DD-4D40-BABF-86DC95000E4D}" dt="2020-02-16T20:20:26.105" v="354" actId="1076"/>
          <ac:spMkLst>
            <pc:docMk/>
            <pc:sldMk cId="1482513454" sldId="261"/>
            <ac:spMk id="7" creationId="{0F50D8E4-05EF-4415-9D2F-D3324E03638D}"/>
          </ac:spMkLst>
        </pc:spChg>
        <pc:spChg chg="add mod">
          <ac:chgData name="Ethan Ward" userId="9cf4b974af225665" providerId="LiveId" clId="{D35BB358-78DD-4D40-BABF-86DC95000E4D}" dt="2020-02-16T20:20:08.825" v="350" actId="1076"/>
          <ac:spMkLst>
            <pc:docMk/>
            <pc:sldMk cId="1482513454" sldId="261"/>
            <ac:spMk id="8" creationId="{6F21FACD-C8BC-41B5-BF64-1F1722CAF28D}"/>
          </ac:spMkLst>
        </pc:spChg>
        <pc:picChg chg="add mod">
          <ac:chgData name="Ethan Ward" userId="9cf4b974af225665" providerId="LiveId" clId="{D35BB358-78DD-4D40-BABF-86DC95000E4D}" dt="2020-02-16T20:16:58.622" v="277" actId="1076"/>
          <ac:picMkLst>
            <pc:docMk/>
            <pc:sldMk cId="1482513454" sldId="261"/>
            <ac:picMk id="4" creationId="{BF7D268A-7297-4E71-B8D2-20C2F3FDCABB}"/>
          </ac:picMkLst>
        </pc:picChg>
        <pc:picChg chg="add mod">
          <ac:chgData name="Ethan Ward" userId="9cf4b974af225665" providerId="LiveId" clId="{D35BB358-78DD-4D40-BABF-86DC95000E4D}" dt="2020-02-16T20:17:02.239" v="278" actId="1076"/>
          <ac:picMkLst>
            <pc:docMk/>
            <pc:sldMk cId="1482513454" sldId="261"/>
            <ac:picMk id="5" creationId="{9F33771E-13BE-4FB1-A937-3DF7C3A8397A}"/>
          </ac:picMkLst>
        </pc:picChg>
      </pc:sldChg>
      <pc:sldChg chg="addSp modSp add modNotesTx">
        <pc:chgData name="Ethan Ward" userId="9cf4b974af225665" providerId="LiveId" clId="{D35BB358-78DD-4D40-BABF-86DC95000E4D}" dt="2020-02-17T01:19:11.251" v="3309" actId="20577"/>
        <pc:sldMkLst>
          <pc:docMk/>
          <pc:sldMk cId="3475523499" sldId="262"/>
        </pc:sldMkLst>
        <pc:spChg chg="mod">
          <ac:chgData name="Ethan Ward" userId="9cf4b974af225665" providerId="LiveId" clId="{D35BB358-78DD-4D40-BABF-86DC95000E4D}" dt="2020-02-16T22:07:02.580" v="1103" actId="20577"/>
          <ac:spMkLst>
            <pc:docMk/>
            <pc:sldMk cId="3475523499" sldId="262"/>
            <ac:spMk id="2" creationId="{9811F9FC-33B1-41D3-AEBC-2B60E829B83C}"/>
          </ac:spMkLst>
        </pc:spChg>
        <pc:spChg chg="mod">
          <ac:chgData name="Ethan Ward" userId="9cf4b974af225665" providerId="LiveId" clId="{D35BB358-78DD-4D40-BABF-86DC95000E4D}" dt="2020-02-16T22:07:57.888" v="1199" actId="20577"/>
          <ac:spMkLst>
            <pc:docMk/>
            <pc:sldMk cId="3475523499" sldId="262"/>
            <ac:spMk id="3" creationId="{CE2A7632-3B3C-4004-B947-654A5D964370}"/>
          </ac:spMkLst>
        </pc:spChg>
        <pc:picChg chg="add mod modCrop">
          <ac:chgData name="Ethan Ward" userId="9cf4b974af225665" providerId="LiveId" clId="{D35BB358-78DD-4D40-BABF-86DC95000E4D}" dt="2020-02-16T22:10:02.860" v="1204" actId="732"/>
          <ac:picMkLst>
            <pc:docMk/>
            <pc:sldMk cId="3475523499" sldId="262"/>
            <ac:picMk id="4" creationId="{6863E7E3-8248-4783-A52D-917618C5EF3D}"/>
          </ac:picMkLst>
        </pc:picChg>
      </pc:sldChg>
      <pc:sldChg chg="addSp delSp modSp add">
        <pc:chgData name="Ethan Ward" userId="9cf4b974af225665" providerId="LiveId" clId="{D35BB358-78DD-4D40-BABF-86DC95000E4D}" dt="2020-02-17T01:14:52.009" v="3188" actId="1076"/>
        <pc:sldMkLst>
          <pc:docMk/>
          <pc:sldMk cId="2177238418" sldId="263"/>
        </pc:sldMkLst>
        <pc:spChg chg="mod">
          <ac:chgData name="Ethan Ward" userId="9cf4b974af225665" providerId="LiveId" clId="{D35BB358-78DD-4D40-BABF-86DC95000E4D}" dt="2020-02-16T23:37:51.276" v="1607" actId="20577"/>
          <ac:spMkLst>
            <pc:docMk/>
            <pc:sldMk cId="2177238418" sldId="263"/>
            <ac:spMk id="2" creationId="{467AD209-2C6C-40D6-9350-5D69E73D4AF6}"/>
          </ac:spMkLst>
        </pc:spChg>
        <pc:spChg chg="del">
          <ac:chgData name="Ethan Ward" userId="9cf4b974af225665" providerId="LiveId" clId="{D35BB358-78DD-4D40-BABF-86DC95000E4D}" dt="2020-02-16T23:54:50.661" v="1648"/>
          <ac:spMkLst>
            <pc:docMk/>
            <pc:sldMk cId="2177238418" sldId="263"/>
            <ac:spMk id="3" creationId="{F036519A-D290-4130-B9B9-A4FB1C483502}"/>
          </ac:spMkLst>
        </pc:spChg>
        <pc:spChg chg="add del">
          <ac:chgData name="Ethan Ward" userId="9cf4b974af225665" providerId="LiveId" clId="{D35BB358-78DD-4D40-BABF-86DC95000E4D}" dt="2020-02-17T00:34:31.434" v="3142"/>
          <ac:spMkLst>
            <pc:docMk/>
            <pc:sldMk cId="2177238418" sldId="263"/>
            <ac:spMk id="7" creationId="{DB7ABAB7-140F-4843-B107-205563348225}"/>
          </ac:spMkLst>
        </pc:spChg>
        <pc:picChg chg="add mod">
          <ac:chgData name="Ethan Ward" userId="9cf4b974af225665" providerId="LiveId" clId="{D35BB358-78DD-4D40-BABF-86DC95000E4D}" dt="2020-02-17T01:14:52.009" v="3188" actId="1076"/>
          <ac:picMkLst>
            <pc:docMk/>
            <pc:sldMk cId="2177238418" sldId="263"/>
            <ac:picMk id="4" creationId="{5285FEF1-1E16-4E89-9CAE-0A27EDA4A167}"/>
          </ac:picMkLst>
        </pc:picChg>
        <pc:picChg chg="add mod">
          <ac:chgData name="Ethan Ward" userId="9cf4b974af225665" providerId="LiveId" clId="{D35BB358-78DD-4D40-BABF-86DC95000E4D}" dt="2020-02-17T01:14:44.361" v="3186" actId="1076"/>
          <ac:picMkLst>
            <pc:docMk/>
            <pc:sldMk cId="2177238418" sldId="263"/>
            <ac:picMk id="5" creationId="{0F668F8A-6D18-4D87-A587-3D4769E7F375}"/>
          </ac:picMkLst>
        </pc:picChg>
        <pc:picChg chg="add mod">
          <ac:chgData name="Ethan Ward" userId="9cf4b974af225665" providerId="LiveId" clId="{D35BB358-78DD-4D40-BABF-86DC95000E4D}" dt="2020-02-17T01:14:47.009" v="3187" actId="1076"/>
          <ac:picMkLst>
            <pc:docMk/>
            <pc:sldMk cId="2177238418" sldId="263"/>
            <ac:picMk id="6" creationId="{ADC04ABC-0E17-4A00-BC27-34844250BB0A}"/>
          </ac:picMkLst>
        </pc:picChg>
        <pc:picChg chg="add mod">
          <ac:chgData name="Ethan Ward" userId="9cf4b974af225665" providerId="LiveId" clId="{D35BB358-78DD-4D40-BABF-86DC95000E4D}" dt="2020-02-17T00:35:07.263" v="3151" actId="1076"/>
          <ac:picMkLst>
            <pc:docMk/>
            <pc:sldMk cId="2177238418" sldId="263"/>
            <ac:picMk id="9" creationId="{A5932CA0-F565-4D7E-A745-5BC554EEF8B5}"/>
          </ac:picMkLst>
        </pc:picChg>
        <pc:picChg chg="add del mod">
          <ac:chgData name="Ethan Ward" userId="9cf4b974af225665" providerId="LiveId" clId="{D35BB358-78DD-4D40-BABF-86DC95000E4D}" dt="2020-02-17T01:07:50.021" v="3159"/>
          <ac:picMkLst>
            <pc:docMk/>
            <pc:sldMk cId="2177238418" sldId="263"/>
            <ac:picMk id="10" creationId="{12511C05-E302-48CA-9AEF-6173FE87A6A9}"/>
          </ac:picMkLst>
        </pc:picChg>
      </pc:sldChg>
      <pc:sldChg chg="addSp delSp modSp add">
        <pc:chgData name="Ethan Ward" userId="9cf4b974af225665" providerId="LiveId" clId="{D35BB358-78DD-4D40-BABF-86DC95000E4D}" dt="2020-02-17T01:16:06.026" v="3192" actId="478"/>
        <pc:sldMkLst>
          <pc:docMk/>
          <pc:sldMk cId="4020789623" sldId="264"/>
        </pc:sldMkLst>
        <pc:spChg chg="mod">
          <ac:chgData name="Ethan Ward" userId="9cf4b974af225665" providerId="LiveId" clId="{D35BB358-78DD-4D40-BABF-86DC95000E4D}" dt="2020-02-16T23:37:48.852" v="1605" actId="20577"/>
          <ac:spMkLst>
            <pc:docMk/>
            <pc:sldMk cId="4020789623" sldId="264"/>
            <ac:spMk id="2" creationId="{82358964-DB4E-4D28-8D95-A4087579484E}"/>
          </ac:spMkLst>
        </pc:spChg>
        <pc:spChg chg="del">
          <ac:chgData name="Ethan Ward" userId="9cf4b974af225665" providerId="LiveId" clId="{D35BB358-78DD-4D40-BABF-86DC95000E4D}" dt="2020-02-17T01:07:11.929" v="3152"/>
          <ac:spMkLst>
            <pc:docMk/>
            <pc:sldMk cId="4020789623" sldId="264"/>
            <ac:spMk id="3" creationId="{850D6C25-4F9F-42B3-83CF-61C401130354}"/>
          </ac:spMkLst>
        </pc:spChg>
        <pc:spChg chg="add del mod">
          <ac:chgData name="Ethan Ward" userId="9cf4b974af225665" providerId="LiveId" clId="{D35BB358-78DD-4D40-BABF-86DC95000E4D}" dt="2020-02-17T01:11:00.540" v="3163"/>
          <ac:spMkLst>
            <pc:docMk/>
            <pc:sldMk cId="4020789623" sldId="264"/>
            <ac:spMk id="6" creationId="{38A24BC2-09E2-447F-9E2C-E118A67BEA17}"/>
          </ac:spMkLst>
        </pc:spChg>
        <pc:spChg chg="add del mod">
          <ac:chgData name="Ethan Ward" userId="9cf4b974af225665" providerId="LiveId" clId="{D35BB358-78DD-4D40-BABF-86DC95000E4D}" dt="2020-02-17T01:16:06.026" v="3192" actId="478"/>
          <ac:spMkLst>
            <pc:docMk/>
            <pc:sldMk cId="4020789623" sldId="264"/>
            <ac:spMk id="10" creationId="{33A5673A-932D-49F4-B1F4-9A4606137498}"/>
          </ac:spMkLst>
        </pc:spChg>
        <pc:picChg chg="add del mod">
          <ac:chgData name="Ethan Ward" userId="9cf4b974af225665" providerId="LiveId" clId="{D35BB358-78DD-4D40-BABF-86DC95000E4D}" dt="2020-02-17T01:07:39.669" v="3155"/>
          <ac:picMkLst>
            <pc:docMk/>
            <pc:sldMk cId="4020789623" sldId="264"/>
            <ac:picMk id="5" creationId="{3DF17798-D233-4271-B1EA-644720944415}"/>
          </ac:picMkLst>
        </pc:picChg>
        <pc:picChg chg="add mod">
          <ac:chgData name="Ethan Ward" userId="9cf4b974af225665" providerId="LiveId" clId="{D35BB358-78DD-4D40-BABF-86DC95000E4D}" dt="2020-02-17T01:14:00.064" v="3179" actId="12788"/>
          <ac:picMkLst>
            <pc:docMk/>
            <pc:sldMk cId="4020789623" sldId="264"/>
            <ac:picMk id="7" creationId="{670C626A-CBBF-4146-8F03-2F676A04F00B}"/>
          </ac:picMkLst>
        </pc:picChg>
        <pc:picChg chg="add del mod">
          <ac:chgData name="Ethan Ward" userId="9cf4b974af225665" providerId="LiveId" clId="{D35BB358-78DD-4D40-BABF-86DC95000E4D}" dt="2020-02-17T01:11:07.463" v="3166"/>
          <ac:picMkLst>
            <pc:docMk/>
            <pc:sldMk cId="4020789623" sldId="264"/>
            <ac:picMk id="9" creationId="{D015738B-EA5F-47EB-BD3A-50701DCC3085}"/>
          </ac:picMkLst>
        </pc:picChg>
        <pc:picChg chg="add mod">
          <ac:chgData name="Ethan Ward" userId="9cf4b974af225665" providerId="LiveId" clId="{D35BB358-78DD-4D40-BABF-86DC95000E4D}" dt="2020-02-17T01:14:36.049" v="3184" actId="1076"/>
          <ac:picMkLst>
            <pc:docMk/>
            <pc:sldMk cId="4020789623" sldId="264"/>
            <ac:picMk id="11" creationId="{9BD50F1F-FA5C-4148-9E13-1DD7EFA94C94}"/>
          </ac:picMkLst>
        </pc:picChg>
      </pc:sldChg>
      <pc:sldChg chg="addSp delSp modSp add">
        <pc:chgData name="Ethan Ward" userId="9cf4b974af225665" providerId="LiveId" clId="{D35BB358-78DD-4D40-BABF-86DC95000E4D}" dt="2020-02-17T01:20:56.723" v="3344" actId="1076"/>
        <pc:sldMkLst>
          <pc:docMk/>
          <pc:sldMk cId="3614691792" sldId="265"/>
        </pc:sldMkLst>
        <pc:spChg chg="mod">
          <ac:chgData name="Ethan Ward" userId="9cf4b974af225665" providerId="LiveId" clId="{D35BB358-78DD-4D40-BABF-86DC95000E4D}" dt="2020-02-16T23:37:45.872" v="1603" actId="20577"/>
          <ac:spMkLst>
            <pc:docMk/>
            <pc:sldMk cId="3614691792" sldId="265"/>
            <ac:spMk id="2" creationId="{3BAA258B-8A35-4C24-87B7-7E628312118B}"/>
          </ac:spMkLst>
        </pc:spChg>
        <pc:spChg chg="del">
          <ac:chgData name="Ethan Ward" userId="9cf4b974af225665" providerId="LiveId" clId="{D35BB358-78DD-4D40-BABF-86DC95000E4D}" dt="2020-02-17T01:16:04.242" v="3191" actId="478"/>
          <ac:spMkLst>
            <pc:docMk/>
            <pc:sldMk cId="3614691792" sldId="265"/>
            <ac:spMk id="3" creationId="{9082245A-A303-48F8-858C-01CA8881C9A1}"/>
          </ac:spMkLst>
        </pc:spChg>
        <pc:picChg chg="add mod">
          <ac:chgData name="Ethan Ward" userId="9cf4b974af225665" providerId="LiveId" clId="{D35BB358-78DD-4D40-BABF-86DC95000E4D}" dt="2020-02-17T01:20:51.940" v="3343" actId="1076"/>
          <ac:picMkLst>
            <pc:docMk/>
            <pc:sldMk cId="3614691792" sldId="265"/>
            <ac:picMk id="4" creationId="{9A12295E-EC56-4E61-8518-814E2B46382B}"/>
          </ac:picMkLst>
        </pc:picChg>
        <pc:picChg chg="add mod">
          <ac:chgData name="Ethan Ward" userId="9cf4b974af225665" providerId="LiveId" clId="{D35BB358-78DD-4D40-BABF-86DC95000E4D}" dt="2020-02-17T01:20:56.723" v="3344" actId="1076"/>
          <ac:picMkLst>
            <pc:docMk/>
            <pc:sldMk cId="3614691792" sldId="265"/>
            <ac:picMk id="5" creationId="{5502A9EB-4552-41D7-99D6-1D2251545655}"/>
          </ac:picMkLst>
        </pc:picChg>
      </pc:sldChg>
      <pc:sldChg chg="addSp delSp modSp add mod setBg">
        <pc:chgData name="Ethan Ward" userId="9cf4b974af225665" providerId="LiveId" clId="{D35BB358-78DD-4D40-BABF-86DC95000E4D}" dt="2020-02-16T22:21:09.282" v="1555" actId="26606"/>
        <pc:sldMkLst>
          <pc:docMk/>
          <pc:sldMk cId="1307205722" sldId="266"/>
        </pc:sldMkLst>
        <pc:spChg chg="mod">
          <ac:chgData name="Ethan Ward" userId="9cf4b974af225665" providerId="LiveId" clId="{D35BB358-78DD-4D40-BABF-86DC95000E4D}" dt="2020-02-16T22:21:09.282" v="1555" actId="26606"/>
          <ac:spMkLst>
            <pc:docMk/>
            <pc:sldMk cId="1307205722" sldId="266"/>
            <ac:spMk id="2" creationId="{5449963A-A827-409A-AD86-6ACECDD9FD65}"/>
          </ac:spMkLst>
        </pc:spChg>
        <pc:spChg chg="add del">
          <ac:chgData name="Ethan Ward" userId="9cf4b974af225665" providerId="LiveId" clId="{D35BB358-78DD-4D40-BABF-86DC95000E4D}" dt="2020-02-16T22:21:09.282" v="1555" actId="26606"/>
          <ac:spMkLst>
            <pc:docMk/>
            <pc:sldMk cId="1307205722" sldId="266"/>
            <ac:spMk id="3" creationId="{2431B25B-50A2-49A1-9DC5-6D06AB435535}"/>
          </ac:spMkLst>
        </pc:spChg>
        <pc:spChg chg="add del">
          <ac:chgData name="Ethan Ward" userId="9cf4b974af225665" providerId="LiveId" clId="{D35BB358-78DD-4D40-BABF-86DC95000E4D}" dt="2020-02-16T22:21:07.101" v="1552" actId="26606"/>
          <ac:spMkLst>
            <pc:docMk/>
            <pc:sldMk cId="1307205722" sldId="266"/>
            <ac:spMk id="12" creationId="{7A00717A-7D3C-456B-A779-9D0638878237}"/>
          </ac:spMkLst>
        </pc:spChg>
        <pc:spChg chg="add del">
          <ac:chgData name="Ethan Ward" userId="9cf4b974af225665" providerId="LiveId" clId="{D35BB358-78DD-4D40-BABF-86DC95000E4D}" dt="2020-02-16T22:21:07.101" v="1552" actId="26606"/>
          <ac:spMkLst>
            <pc:docMk/>
            <pc:sldMk cId="1307205722" sldId="266"/>
            <ac:spMk id="18" creationId="{546E6246-28E6-4A2D-B924-24539B8C6CB4}"/>
          </ac:spMkLst>
        </pc:spChg>
        <pc:spChg chg="add del">
          <ac:chgData name="Ethan Ward" userId="9cf4b974af225665" providerId="LiveId" clId="{D35BB358-78DD-4D40-BABF-86DC95000E4D}" dt="2020-02-16T22:21:07.101" v="1552" actId="26606"/>
          <ac:spMkLst>
            <pc:docMk/>
            <pc:sldMk cId="1307205722" sldId="266"/>
            <ac:spMk id="20" creationId="{C28D0172-F2E0-4763-9C35-F022664959D8}"/>
          </ac:spMkLst>
        </pc:spChg>
        <pc:spChg chg="add del">
          <ac:chgData name="Ethan Ward" userId="9cf4b974af225665" providerId="LiveId" clId="{D35BB358-78DD-4D40-BABF-86DC95000E4D}" dt="2020-02-16T22:21:07.101" v="1552" actId="26606"/>
          <ac:spMkLst>
            <pc:docMk/>
            <pc:sldMk cId="1307205722" sldId="266"/>
            <ac:spMk id="22" creationId="{DF6FB2B2-CE21-407F-B22E-302DADC2C3D3}"/>
          </ac:spMkLst>
        </pc:spChg>
        <pc:spChg chg="add del">
          <ac:chgData name="Ethan Ward" userId="9cf4b974af225665" providerId="LiveId" clId="{D35BB358-78DD-4D40-BABF-86DC95000E4D}" dt="2020-02-16T22:21:07.101" v="1552" actId="26606"/>
          <ac:spMkLst>
            <pc:docMk/>
            <pc:sldMk cId="1307205722" sldId="266"/>
            <ac:spMk id="24" creationId="{9F2851FB-E841-4509-8A6D-A416376EA380}"/>
          </ac:spMkLst>
        </pc:spChg>
        <pc:spChg chg="add del">
          <ac:chgData name="Ethan Ward" userId="9cf4b974af225665" providerId="LiveId" clId="{D35BB358-78DD-4D40-BABF-86DC95000E4D}" dt="2020-02-16T22:21:09.230" v="1554" actId="26606"/>
          <ac:spMkLst>
            <pc:docMk/>
            <pc:sldMk cId="1307205722" sldId="266"/>
            <ac:spMk id="28" creationId="{4A050BCC-0CE3-4398-8A11-7F2AFE71810D}"/>
          </ac:spMkLst>
        </pc:spChg>
        <pc:spChg chg="add del">
          <ac:chgData name="Ethan Ward" userId="9cf4b974af225665" providerId="LiveId" clId="{D35BB358-78DD-4D40-BABF-86DC95000E4D}" dt="2020-02-16T22:21:09.230" v="1554" actId="26606"/>
          <ac:spMkLst>
            <pc:docMk/>
            <pc:sldMk cId="1307205722" sldId="266"/>
            <ac:spMk id="31" creationId="{7A00717A-7D3C-456B-A779-9D0638878237}"/>
          </ac:spMkLst>
        </pc:spChg>
        <pc:spChg chg="add del">
          <ac:chgData name="Ethan Ward" userId="9cf4b974af225665" providerId="LiveId" clId="{D35BB358-78DD-4D40-BABF-86DC95000E4D}" dt="2020-02-16T22:21:09.230" v="1554" actId="26606"/>
          <ac:spMkLst>
            <pc:docMk/>
            <pc:sldMk cId="1307205722" sldId="266"/>
            <ac:spMk id="32" creationId="{9A868E46-760C-4803-96E3-94D7FF55D339}"/>
          </ac:spMkLst>
        </pc:spChg>
        <pc:spChg chg="add del">
          <ac:chgData name="Ethan Ward" userId="9cf4b974af225665" providerId="LiveId" clId="{D35BB358-78DD-4D40-BABF-86DC95000E4D}" dt="2020-02-16T22:21:09.230" v="1554" actId="26606"/>
          <ac:spMkLst>
            <pc:docMk/>
            <pc:sldMk cId="1307205722" sldId="266"/>
            <ac:spMk id="36" creationId="{546E6246-28E6-4A2D-B924-24539B8C6CB4}"/>
          </ac:spMkLst>
        </pc:spChg>
        <pc:spChg chg="add del">
          <ac:chgData name="Ethan Ward" userId="9cf4b974af225665" providerId="LiveId" clId="{D35BB358-78DD-4D40-BABF-86DC95000E4D}" dt="2020-02-16T22:21:09.230" v="1554" actId="26606"/>
          <ac:spMkLst>
            <pc:docMk/>
            <pc:sldMk cId="1307205722" sldId="266"/>
            <ac:spMk id="37" creationId="{859FEF9A-9073-4D0C-AE3F-4B05B7C78A93}"/>
          </ac:spMkLst>
        </pc:spChg>
        <pc:spChg chg="add">
          <ac:chgData name="Ethan Ward" userId="9cf4b974af225665" providerId="LiveId" clId="{D35BB358-78DD-4D40-BABF-86DC95000E4D}" dt="2020-02-16T22:21:09.282" v="1555" actId="26606"/>
          <ac:spMkLst>
            <pc:docMk/>
            <pc:sldMk cId="1307205722" sldId="266"/>
            <ac:spMk id="43" creationId="{7A00717A-7D3C-456B-A779-9D0638878237}"/>
          </ac:spMkLst>
        </pc:spChg>
        <pc:spChg chg="add">
          <ac:chgData name="Ethan Ward" userId="9cf4b974af225665" providerId="LiveId" clId="{D35BB358-78DD-4D40-BABF-86DC95000E4D}" dt="2020-02-16T22:21:09.282" v="1555" actId="26606"/>
          <ac:spMkLst>
            <pc:docMk/>
            <pc:sldMk cId="1307205722" sldId="266"/>
            <ac:spMk id="46" creationId="{546E6246-28E6-4A2D-B924-24539B8C6CB4}"/>
          </ac:spMkLst>
        </pc:spChg>
        <pc:spChg chg="add">
          <ac:chgData name="Ethan Ward" userId="9cf4b974af225665" providerId="LiveId" clId="{D35BB358-78DD-4D40-BABF-86DC95000E4D}" dt="2020-02-16T22:21:09.282" v="1555" actId="26606"/>
          <ac:spMkLst>
            <pc:docMk/>
            <pc:sldMk cId="1307205722" sldId="266"/>
            <ac:spMk id="47" creationId="{C28D0172-F2E0-4763-9C35-F022664959D8}"/>
          </ac:spMkLst>
        </pc:spChg>
        <pc:spChg chg="add">
          <ac:chgData name="Ethan Ward" userId="9cf4b974af225665" providerId="LiveId" clId="{D35BB358-78DD-4D40-BABF-86DC95000E4D}" dt="2020-02-16T22:21:09.282" v="1555" actId="26606"/>
          <ac:spMkLst>
            <pc:docMk/>
            <pc:sldMk cId="1307205722" sldId="266"/>
            <ac:spMk id="48" creationId="{DF6FB2B2-CE21-407F-B22E-302DADC2C3D3}"/>
          </ac:spMkLst>
        </pc:spChg>
        <pc:spChg chg="add">
          <ac:chgData name="Ethan Ward" userId="9cf4b974af225665" providerId="LiveId" clId="{D35BB358-78DD-4D40-BABF-86DC95000E4D}" dt="2020-02-16T22:21:09.282" v="1555" actId="26606"/>
          <ac:spMkLst>
            <pc:docMk/>
            <pc:sldMk cId="1307205722" sldId="266"/>
            <ac:spMk id="49" creationId="{9F2851FB-E841-4509-8A6D-A416376EA380}"/>
          </ac:spMkLst>
        </pc:spChg>
        <pc:picChg chg="add del">
          <ac:chgData name="Ethan Ward" userId="9cf4b974af225665" providerId="LiveId" clId="{D35BB358-78DD-4D40-BABF-86DC95000E4D}" dt="2020-02-16T22:21:07.101" v="1552" actId="26606"/>
          <ac:picMkLst>
            <pc:docMk/>
            <pc:sldMk cId="1307205722" sldId="266"/>
            <ac:picMk id="8" creationId="{73B88195-8D9E-4359-A86C-9456C469F7CC}"/>
          </ac:picMkLst>
        </pc:picChg>
        <pc:picChg chg="add del">
          <ac:chgData name="Ethan Ward" userId="9cf4b974af225665" providerId="LiveId" clId="{D35BB358-78DD-4D40-BABF-86DC95000E4D}" dt="2020-02-16T22:21:07.101" v="1552" actId="26606"/>
          <ac:picMkLst>
            <pc:docMk/>
            <pc:sldMk cId="1307205722" sldId="266"/>
            <ac:picMk id="10" creationId="{03EC48BD-A960-4717-BC76-7E4C9822503D}"/>
          </ac:picMkLst>
        </pc:picChg>
        <pc:picChg chg="add del">
          <ac:chgData name="Ethan Ward" userId="9cf4b974af225665" providerId="LiveId" clId="{D35BB358-78DD-4D40-BABF-86DC95000E4D}" dt="2020-02-16T22:21:07.101" v="1552" actId="26606"/>
          <ac:picMkLst>
            <pc:docMk/>
            <pc:sldMk cId="1307205722" sldId="266"/>
            <ac:picMk id="14" creationId="{EEB0E133-CF2F-4AD3-ACA6-03E91BB6033D}"/>
          </ac:picMkLst>
        </pc:picChg>
        <pc:picChg chg="add del">
          <ac:chgData name="Ethan Ward" userId="9cf4b974af225665" providerId="LiveId" clId="{D35BB358-78DD-4D40-BABF-86DC95000E4D}" dt="2020-02-16T22:21:07.101" v="1552" actId="26606"/>
          <ac:picMkLst>
            <pc:docMk/>
            <pc:sldMk cId="1307205722" sldId="266"/>
            <ac:picMk id="16" creationId="{6CD94893-A2D1-401B-A469-D34E425DCE3D}"/>
          </ac:picMkLst>
        </pc:picChg>
        <pc:picChg chg="add del">
          <ac:chgData name="Ethan Ward" userId="9cf4b974af225665" providerId="LiveId" clId="{D35BB358-78DD-4D40-BABF-86DC95000E4D}" dt="2020-02-16T22:21:09.230" v="1554" actId="26606"/>
          <ac:picMkLst>
            <pc:docMk/>
            <pc:sldMk cId="1307205722" sldId="266"/>
            <ac:picMk id="26" creationId="{69995C4B-8CD5-40DB-8530-565CC089661E}"/>
          </ac:picMkLst>
        </pc:picChg>
        <pc:picChg chg="add del">
          <ac:chgData name="Ethan Ward" userId="9cf4b974af225665" providerId="LiveId" clId="{D35BB358-78DD-4D40-BABF-86DC95000E4D}" dt="2020-02-16T22:21:09.230" v="1554" actId="26606"/>
          <ac:picMkLst>
            <pc:docMk/>
            <pc:sldMk cId="1307205722" sldId="266"/>
            <ac:picMk id="27" creationId="{73B88195-8D9E-4359-A86C-9456C469F7CC}"/>
          </ac:picMkLst>
        </pc:picChg>
        <pc:picChg chg="add del">
          <ac:chgData name="Ethan Ward" userId="9cf4b974af225665" providerId="LiveId" clId="{D35BB358-78DD-4D40-BABF-86DC95000E4D}" dt="2020-02-16T22:21:09.230" v="1554" actId="26606"/>
          <ac:picMkLst>
            <pc:docMk/>
            <pc:sldMk cId="1307205722" sldId="266"/>
            <ac:picMk id="29" creationId="{03EC48BD-A960-4717-BC76-7E4C9822503D}"/>
          </ac:picMkLst>
        </pc:picChg>
        <pc:picChg chg="add del">
          <ac:chgData name="Ethan Ward" userId="9cf4b974af225665" providerId="LiveId" clId="{D35BB358-78DD-4D40-BABF-86DC95000E4D}" dt="2020-02-16T22:21:09.230" v="1554" actId="26606"/>
          <ac:picMkLst>
            <pc:docMk/>
            <pc:sldMk cId="1307205722" sldId="266"/>
            <ac:picMk id="30" creationId="{E2054B8B-C60C-495C-AAFE-111588B9AA4B}"/>
          </ac:picMkLst>
        </pc:picChg>
        <pc:picChg chg="add del">
          <ac:chgData name="Ethan Ward" userId="9cf4b974af225665" providerId="LiveId" clId="{D35BB358-78DD-4D40-BABF-86DC95000E4D}" dt="2020-02-16T22:21:09.230" v="1554" actId="26606"/>
          <ac:picMkLst>
            <pc:docMk/>
            <pc:sldMk cId="1307205722" sldId="266"/>
            <ac:picMk id="33" creationId="{EEB0E133-CF2F-4AD3-ACA6-03E91BB6033D}"/>
          </ac:picMkLst>
        </pc:picChg>
        <pc:picChg chg="add del">
          <ac:chgData name="Ethan Ward" userId="9cf4b974af225665" providerId="LiveId" clId="{D35BB358-78DD-4D40-BABF-86DC95000E4D}" dt="2020-02-16T22:21:09.230" v="1554" actId="26606"/>
          <ac:picMkLst>
            <pc:docMk/>
            <pc:sldMk cId="1307205722" sldId="266"/>
            <ac:picMk id="35" creationId="{6CD94893-A2D1-401B-A469-D34E425DCE3D}"/>
          </ac:picMkLst>
        </pc:picChg>
        <pc:picChg chg="add del">
          <ac:chgData name="Ethan Ward" userId="9cf4b974af225665" providerId="LiveId" clId="{D35BB358-78DD-4D40-BABF-86DC95000E4D}" dt="2020-02-16T22:21:09.230" v="1554" actId="26606"/>
          <ac:picMkLst>
            <pc:docMk/>
            <pc:sldMk cId="1307205722" sldId="266"/>
            <ac:picMk id="38" creationId="{F3C28380-E9C5-4DCE-B5C1-4AA895BF652E}"/>
          </ac:picMkLst>
        </pc:picChg>
        <pc:picChg chg="add del">
          <ac:chgData name="Ethan Ward" userId="9cf4b974af225665" providerId="LiveId" clId="{D35BB358-78DD-4D40-BABF-86DC95000E4D}" dt="2020-02-16T22:21:09.230" v="1554" actId="26606"/>
          <ac:picMkLst>
            <pc:docMk/>
            <pc:sldMk cId="1307205722" sldId="266"/>
            <ac:picMk id="39" creationId="{1E55D28D-C2E2-4760-9A13-C5F71FE7516F}"/>
          </ac:picMkLst>
        </pc:picChg>
        <pc:picChg chg="add">
          <ac:chgData name="Ethan Ward" userId="9cf4b974af225665" providerId="LiveId" clId="{D35BB358-78DD-4D40-BABF-86DC95000E4D}" dt="2020-02-16T22:21:09.282" v="1555" actId="26606"/>
          <ac:picMkLst>
            <pc:docMk/>
            <pc:sldMk cId="1307205722" sldId="266"/>
            <ac:picMk id="41" creationId="{73B88195-8D9E-4359-A86C-9456C469F7CC}"/>
          </ac:picMkLst>
        </pc:picChg>
        <pc:picChg chg="add">
          <ac:chgData name="Ethan Ward" userId="9cf4b974af225665" providerId="LiveId" clId="{D35BB358-78DD-4D40-BABF-86DC95000E4D}" dt="2020-02-16T22:21:09.282" v="1555" actId="26606"/>
          <ac:picMkLst>
            <pc:docMk/>
            <pc:sldMk cId="1307205722" sldId="266"/>
            <ac:picMk id="42" creationId="{03EC48BD-A960-4717-BC76-7E4C9822503D}"/>
          </ac:picMkLst>
        </pc:picChg>
        <pc:picChg chg="add">
          <ac:chgData name="Ethan Ward" userId="9cf4b974af225665" providerId="LiveId" clId="{D35BB358-78DD-4D40-BABF-86DC95000E4D}" dt="2020-02-16T22:21:09.282" v="1555" actId="26606"/>
          <ac:picMkLst>
            <pc:docMk/>
            <pc:sldMk cId="1307205722" sldId="266"/>
            <ac:picMk id="44" creationId="{EEB0E133-CF2F-4AD3-ACA6-03E91BB6033D}"/>
          </ac:picMkLst>
        </pc:picChg>
        <pc:picChg chg="add">
          <ac:chgData name="Ethan Ward" userId="9cf4b974af225665" providerId="LiveId" clId="{D35BB358-78DD-4D40-BABF-86DC95000E4D}" dt="2020-02-16T22:21:09.282" v="1555" actId="26606"/>
          <ac:picMkLst>
            <pc:docMk/>
            <pc:sldMk cId="1307205722" sldId="266"/>
            <ac:picMk id="45" creationId="{6CD94893-A2D1-401B-A469-D34E425DCE3D}"/>
          </ac:picMkLst>
        </pc:picChg>
        <pc:cxnChg chg="add del">
          <ac:chgData name="Ethan Ward" userId="9cf4b974af225665" providerId="LiveId" clId="{D35BB358-78DD-4D40-BABF-86DC95000E4D}" dt="2020-02-16T22:21:09.230" v="1554" actId="26606"/>
          <ac:cxnSpMkLst>
            <pc:docMk/>
            <pc:sldMk cId="1307205722" sldId="266"/>
            <ac:cxnSpMk id="34" creationId="{C632DB3C-29C8-435B-832E-2A00033193CD}"/>
          </ac:cxnSpMkLst>
        </pc:cxnChg>
      </pc:sldChg>
      <pc:sldChg chg="addSp delSp modSp add ord modNotesTx">
        <pc:chgData name="Ethan Ward" userId="9cf4b974af225665" providerId="LiveId" clId="{D35BB358-78DD-4D40-BABF-86DC95000E4D}" dt="2020-02-17T01:42:34.069" v="4046" actId="20577"/>
        <pc:sldMkLst>
          <pc:docMk/>
          <pc:sldMk cId="3933790219" sldId="267"/>
        </pc:sldMkLst>
        <pc:spChg chg="mod">
          <ac:chgData name="Ethan Ward" userId="9cf4b974af225665" providerId="LiveId" clId="{D35BB358-78DD-4D40-BABF-86DC95000E4D}" dt="2020-02-17T01:17:36.026" v="3254" actId="313"/>
          <ac:spMkLst>
            <pc:docMk/>
            <pc:sldMk cId="3933790219" sldId="267"/>
            <ac:spMk id="2" creationId="{7EBCFEE2-282B-4B16-8FDC-D44962988FF2}"/>
          </ac:spMkLst>
        </pc:spChg>
        <pc:spChg chg="add del">
          <ac:chgData name="Ethan Ward" userId="9cf4b974af225665" providerId="LiveId" clId="{D35BB358-78DD-4D40-BABF-86DC95000E4D}" dt="2020-02-16T21:58:36.987" v="1054" actId="931"/>
          <ac:spMkLst>
            <pc:docMk/>
            <pc:sldMk cId="3933790219" sldId="267"/>
            <ac:spMk id="3" creationId="{D6E00D73-3E25-43B9-B3A7-0DC9630602E0}"/>
          </ac:spMkLst>
        </pc:spChg>
        <pc:picChg chg="add del mod">
          <ac:chgData name="Ethan Ward" userId="9cf4b974af225665" providerId="LiveId" clId="{D35BB358-78DD-4D40-BABF-86DC95000E4D}" dt="2020-02-16T21:57:31.879" v="1053"/>
          <ac:picMkLst>
            <pc:docMk/>
            <pc:sldMk cId="3933790219" sldId="267"/>
            <ac:picMk id="5" creationId="{33462332-27A5-4507-AF9F-F2A34E2C2328}"/>
          </ac:picMkLst>
        </pc:picChg>
        <pc:picChg chg="add mod">
          <ac:chgData name="Ethan Ward" userId="9cf4b974af225665" providerId="LiveId" clId="{D35BB358-78DD-4D40-BABF-86DC95000E4D}" dt="2020-02-16T22:24:03.465" v="1585" actId="1076"/>
          <ac:picMkLst>
            <pc:docMk/>
            <pc:sldMk cId="3933790219" sldId="267"/>
            <ac:picMk id="7" creationId="{79118C42-FE69-444F-9FC6-E2AB09E9122B}"/>
          </ac:picMkLst>
        </pc:picChg>
        <pc:picChg chg="add mod">
          <ac:chgData name="Ethan Ward" userId="9cf4b974af225665" providerId="LiveId" clId="{D35BB358-78DD-4D40-BABF-86DC95000E4D}" dt="2020-02-17T01:17:28.985" v="3253" actId="1076"/>
          <ac:picMkLst>
            <pc:docMk/>
            <pc:sldMk cId="3933790219" sldId="267"/>
            <ac:picMk id="8" creationId="{96136B0B-EC26-47D8-9721-DA9C7A06F2BA}"/>
          </ac:picMkLst>
        </pc:picChg>
        <pc:picChg chg="add mod">
          <ac:chgData name="Ethan Ward" userId="9cf4b974af225665" providerId="LiveId" clId="{D35BB358-78DD-4D40-BABF-86DC95000E4D}" dt="2020-02-17T01:17:25.024" v="3252" actId="1076"/>
          <ac:picMkLst>
            <pc:docMk/>
            <pc:sldMk cId="3933790219" sldId="267"/>
            <ac:picMk id="9" creationId="{B83BB057-8F58-42E8-9A59-A89E0B477789}"/>
          </ac:picMkLst>
        </pc:picChg>
      </pc:sldChg>
      <pc:sldChg chg="addSp delSp modSp add del ord">
        <pc:chgData name="Ethan Ward" userId="9cf4b974af225665" providerId="LiveId" clId="{D35BB358-78DD-4D40-BABF-86DC95000E4D}" dt="2020-02-17T02:08:46.633" v="4244" actId="5793"/>
        <pc:sldMkLst>
          <pc:docMk/>
          <pc:sldMk cId="938729643" sldId="268"/>
        </pc:sldMkLst>
        <pc:spChg chg="mod">
          <ac:chgData name="Ethan Ward" userId="9cf4b974af225665" providerId="LiveId" clId="{D35BB358-78DD-4D40-BABF-86DC95000E4D}" dt="2020-02-17T02:08:46.633" v="4244" actId="5793"/>
          <ac:spMkLst>
            <pc:docMk/>
            <pc:sldMk cId="938729643" sldId="268"/>
            <ac:spMk id="2" creationId="{4825FF89-A562-4369-B43F-FE891A98AB1B}"/>
          </ac:spMkLst>
        </pc:spChg>
        <pc:spChg chg="del">
          <ac:chgData name="Ethan Ward" userId="9cf4b974af225665" providerId="LiveId" clId="{D35BB358-78DD-4D40-BABF-86DC95000E4D}" dt="2020-02-16T22:38:51.562" v="1588"/>
          <ac:spMkLst>
            <pc:docMk/>
            <pc:sldMk cId="938729643" sldId="268"/>
            <ac:spMk id="3" creationId="{A3C49A7F-DEA9-4D6D-925D-46D314FECEEA}"/>
          </ac:spMkLst>
        </pc:spChg>
        <pc:spChg chg="add del mod">
          <ac:chgData name="Ethan Ward" userId="9cf4b974af225665" providerId="LiveId" clId="{D35BB358-78DD-4D40-BABF-86DC95000E4D}" dt="2020-02-16T22:42:24.670" v="1598"/>
          <ac:spMkLst>
            <pc:docMk/>
            <pc:sldMk cId="938729643" sldId="268"/>
            <ac:spMk id="8" creationId="{37297763-3522-42F2-B6E4-63D851A1A407}"/>
          </ac:spMkLst>
        </pc:spChg>
        <pc:picChg chg="add del mod">
          <ac:chgData name="Ethan Ward" userId="9cf4b974af225665" providerId="LiveId" clId="{D35BB358-78DD-4D40-BABF-86DC95000E4D}" dt="2020-02-16T22:39:01.447" v="1594" actId="478"/>
          <ac:picMkLst>
            <pc:docMk/>
            <pc:sldMk cId="938729643" sldId="268"/>
            <ac:picMk id="4" creationId="{4C801D02-017F-47DD-839A-3B7B8493A0DB}"/>
          </ac:picMkLst>
        </pc:picChg>
        <pc:picChg chg="add del mod">
          <ac:chgData name="Ethan Ward" userId="9cf4b974af225665" providerId="LiveId" clId="{D35BB358-78DD-4D40-BABF-86DC95000E4D}" dt="2020-02-16T22:39:58.734" v="1597" actId="478"/>
          <ac:picMkLst>
            <pc:docMk/>
            <pc:sldMk cId="938729643" sldId="268"/>
            <ac:picMk id="6" creationId="{3ED4D186-2E32-46EB-8B8D-702BAF12CDB8}"/>
          </ac:picMkLst>
        </pc:picChg>
        <pc:picChg chg="add mod">
          <ac:chgData name="Ethan Ward" userId="9cf4b974af225665" providerId="LiveId" clId="{D35BB358-78DD-4D40-BABF-86DC95000E4D}" dt="2020-02-16T23:41:28.651" v="1642" actId="14100"/>
          <ac:picMkLst>
            <pc:docMk/>
            <pc:sldMk cId="938729643" sldId="268"/>
            <ac:picMk id="10" creationId="{21E42159-235B-4CA7-84CC-766551022FD6}"/>
          </ac:picMkLst>
        </pc:picChg>
        <pc:picChg chg="add mod">
          <ac:chgData name="Ethan Ward" userId="9cf4b974af225665" providerId="LiveId" clId="{D35BB358-78DD-4D40-BABF-86DC95000E4D}" dt="2020-02-16T23:41:36.554" v="1645" actId="1076"/>
          <ac:picMkLst>
            <pc:docMk/>
            <pc:sldMk cId="938729643" sldId="268"/>
            <ac:picMk id="11" creationId="{DAFF2387-E52C-42E2-83B0-69188E024986}"/>
          </ac:picMkLst>
        </pc:picChg>
        <pc:picChg chg="add mod">
          <ac:chgData name="Ethan Ward" userId="9cf4b974af225665" providerId="LiveId" clId="{D35BB358-78DD-4D40-BABF-86DC95000E4D}" dt="2020-02-16T23:41:31.618" v="1643" actId="1076"/>
          <ac:picMkLst>
            <pc:docMk/>
            <pc:sldMk cId="938729643" sldId="268"/>
            <ac:picMk id="12" creationId="{D9591F25-E9A2-4587-BBA5-F312A8BE0E41}"/>
          </ac:picMkLst>
        </pc:picChg>
        <pc:picChg chg="add mod">
          <ac:chgData name="Ethan Ward" userId="9cf4b974af225665" providerId="LiveId" clId="{D35BB358-78DD-4D40-BABF-86DC95000E4D}" dt="2020-02-17T01:17:46.249" v="3255" actId="1076"/>
          <ac:picMkLst>
            <pc:docMk/>
            <pc:sldMk cId="938729643" sldId="268"/>
            <ac:picMk id="13" creationId="{21F72173-F847-42E6-B4BC-ED3AB3793E82}"/>
          </ac:picMkLst>
        </pc:picChg>
      </pc:sldChg>
      <pc:sldChg chg="addSp delSp modSp add mod setBg">
        <pc:chgData name="Ethan Ward" userId="9cf4b974af225665" providerId="LiveId" clId="{D35BB358-78DD-4D40-BABF-86DC95000E4D}" dt="2020-02-16T22:22:48.726" v="1577" actId="26606"/>
        <pc:sldMkLst>
          <pc:docMk/>
          <pc:sldMk cId="504261119" sldId="269"/>
        </pc:sldMkLst>
        <pc:spChg chg="mod">
          <ac:chgData name="Ethan Ward" userId="9cf4b974af225665" providerId="LiveId" clId="{D35BB358-78DD-4D40-BABF-86DC95000E4D}" dt="2020-02-16T22:22:48.726" v="1577" actId="26606"/>
          <ac:spMkLst>
            <pc:docMk/>
            <pc:sldMk cId="504261119" sldId="269"/>
            <ac:spMk id="2" creationId="{8FB2C11A-38D1-4277-AB88-A9A834ACD513}"/>
          </ac:spMkLst>
        </pc:spChg>
        <pc:spChg chg="add del">
          <ac:chgData name="Ethan Ward" userId="9cf4b974af225665" providerId="LiveId" clId="{D35BB358-78DD-4D40-BABF-86DC95000E4D}" dt="2020-02-16T22:22:48.726" v="1577" actId="26606"/>
          <ac:spMkLst>
            <pc:docMk/>
            <pc:sldMk cId="504261119" sldId="269"/>
            <ac:spMk id="3" creationId="{0183CB44-B181-4D63-8D7B-03E5A177C569}"/>
          </ac:spMkLst>
        </pc:spChg>
        <pc:spChg chg="add del">
          <ac:chgData name="Ethan Ward" userId="9cf4b974af225665" providerId="LiveId" clId="{D35BB358-78DD-4D40-BABF-86DC95000E4D}" dt="2020-02-16T22:22:38.473" v="1574" actId="26606"/>
          <ac:spMkLst>
            <pc:docMk/>
            <pc:sldMk cId="504261119" sldId="269"/>
            <ac:spMk id="12" creationId="{7A00717A-7D3C-456B-A779-9D0638878237}"/>
          </ac:spMkLst>
        </pc:spChg>
        <pc:spChg chg="add del">
          <ac:chgData name="Ethan Ward" userId="9cf4b974af225665" providerId="LiveId" clId="{D35BB358-78DD-4D40-BABF-86DC95000E4D}" dt="2020-02-16T22:22:38.473" v="1574" actId="26606"/>
          <ac:spMkLst>
            <pc:docMk/>
            <pc:sldMk cId="504261119" sldId="269"/>
            <ac:spMk id="18" creationId="{546E6246-28E6-4A2D-B924-24539B8C6CB4}"/>
          </ac:spMkLst>
        </pc:spChg>
        <pc:spChg chg="add del">
          <ac:chgData name="Ethan Ward" userId="9cf4b974af225665" providerId="LiveId" clId="{D35BB358-78DD-4D40-BABF-86DC95000E4D}" dt="2020-02-16T22:22:38.473" v="1574" actId="26606"/>
          <ac:spMkLst>
            <pc:docMk/>
            <pc:sldMk cId="504261119" sldId="269"/>
            <ac:spMk id="20" creationId="{C28D0172-F2E0-4763-9C35-F022664959D8}"/>
          </ac:spMkLst>
        </pc:spChg>
        <pc:spChg chg="add del">
          <ac:chgData name="Ethan Ward" userId="9cf4b974af225665" providerId="LiveId" clId="{D35BB358-78DD-4D40-BABF-86DC95000E4D}" dt="2020-02-16T22:22:38.473" v="1574" actId="26606"/>
          <ac:spMkLst>
            <pc:docMk/>
            <pc:sldMk cId="504261119" sldId="269"/>
            <ac:spMk id="22" creationId="{DF6FB2B2-CE21-407F-B22E-302DADC2C3D3}"/>
          </ac:spMkLst>
        </pc:spChg>
        <pc:spChg chg="add del">
          <ac:chgData name="Ethan Ward" userId="9cf4b974af225665" providerId="LiveId" clId="{D35BB358-78DD-4D40-BABF-86DC95000E4D}" dt="2020-02-16T22:22:38.473" v="1574" actId="26606"/>
          <ac:spMkLst>
            <pc:docMk/>
            <pc:sldMk cId="504261119" sldId="269"/>
            <ac:spMk id="24" creationId="{9F2851FB-E841-4509-8A6D-A416376EA380}"/>
          </ac:spMkLst>
        </pc:spChg>
        <pc:spChg chg="add del">
          <ac:chgData name="Ethan Ward" userId="9cf4b974af225665" providerId="LiveId" clId="{D35BB358-78DD-4D40-BABF-86DC95000E4D}" dt="2020-02-16T22:22:48.675" v="1576" actId="26606"/>
          <ac:spMkLst>
            <pc:docMk/>
            <pc:sldMk cId="504261119" sldId="269"/>
            <ac:spMk id="26" creationId="{923E8915-D2AA-4327-A45A-972C3CA9574B}"/>
          </ac:spMkLst>
        </pc:spChg>
        <pc:spChg chg="add del">
          <ac:chgData name="Ethan Ward" userId="9cf4b974af225665" providerId="LiveId" clId="{D35BB358-78DD-4D40-BABF-86DC95000E4D}" dt="2020-02-16T22:22:48.675" v="1576" actId="26606"/>
          <ac:spMkLst>
            <pc:docMk/>
            <pc:sldMk cId="504261119" sldId="269"/>
            <ac:spMk id="27" creationId="{8302FC3C-9804-4950-B721-5FD704BA6065}"/>
          </ac:spMkLst>
        </pc:spChg>
        <pc:spChg chg="add del">
          <ac:chgData name="Ethan Ward" userId="9cf4b974af225665" providerId="LiveId" clId="{D35BB358-78DD-4D40-BABF-86DC95000E4D}" dt="2020-02-16T22:22:48.675" v="1576" actId="26606"/>
          <ac:spMkLst>
            <pc:docMk/>
            <pc:sldMk cId="504261119" sldId="269"/>
            <ac:spMk id="30" creationId="{F3798573-F27B-47EB-8EA4-7EE34954C2D6}"/>
          </ac:spMkLst>
        </pc:spChg>
        <pc:spChg chg="add del">
          <ac:chgData name="Ethan Ward" userId="9cf4b974af225665" providerId="LiveId" clId="{D35BB358-78DD-4D40-BABF-86DC95000E4D}" dt="2020-02-16T22:22:48.675" v="1576" actId="26606"/>
          <ac:spMkLst>
            <pc:docMk/>
            <pc:sldMk cId="504261119" sldId="269"/>
            <ac:spMk id="31" creationId="{0183CB44-B181-4D63-8D7B-03E5A177C569}"/>
          </ac:spMkLst>
        </pc:spChg>
        <pc:spChg chg="add">
          <ac:chgData name="Ethan Ward" userId="9cf4b974af225665" providerId="LiveId" clId="{D35BB358-78DD-4D40-BABF-86DC95000E4D}" dt="2020-02-16T22:22:48.726" v="1577" actId="26606"/>
          <ac:spMkLst>
            <pc:docMk/>
            <pc:sldMk cId="504261119" sldId="269"/>
            <ac:spMk id="35" creationId="{7A00717A-7D3C-456B-A779-9D0638878237}"/>
          </ac:spMkLst>
        </pc:spChg>
        <pc:spChg chg="add">
          <ac:chgData name="Ethan Ward" userId="9cf4b974af225665" providerId="LiveId" clId="{D35BB358-78DD-4D40-BABF-86DC95000E4D}" dt="2020-02-16T22:22:48.726" v="1577" actId="26606"/>
          <ac:spMkLst>
            <pc:docMk/>
            <pc:sldMk cId="504261119" sldId="269"/>
            <ac:spMk id="38" creationId="{546E6246-28E6-4A2D-B924-24539B8C6CB4}"/>
          </ac:spMkLst>
        </pc:spChg>
        <pc:spChg chg="add">
          <ac:chgData name="Ethan Ward" userId="9cf4b974af225665" providerId="LiveId" clId="{D35BB358-78DD-4D40-BABF-86DC95000E4D}" dt="2020-02-16T22:22:48.726" v="1577" actId="26606"/>
          <ac:spMkLst>
            <pc:docMk/>
            <pc:sldMk cId="504261119" sldId="269"/>
            <ac:spMk id="39" creationId="{C28D0172-F2E0-4763-9C35-F022664959D8}"/>
          </ac:spMkLst>
        </pc:spChg>
        <pc:spChg chg="add">
          <ac:chgData name="Ethan Ward" userId="9cf4b974af225665" providerId="LiveId" clId="{D35BB358-78DD-4D40-BABF-86DC95000E4D}" dt="2020-02-16T22:22:48.726" v="1577" actId="26606"/>
          <ac:spMkLst>
            <pc:docMk/>
            <pc:sldMk cId="504261119" sldId="269"/>
            <ac:spMk id="40" creationId="{DF6FB2B2-CE21-407F-B22E-302DADC2C3D3}"/>
          </ac:spMkLst>
        </pc:spChg>
        <pc:spChg chg="add">
          <ac:chgData name="Ethan Ward" userId="9cf4b974af225665" providerId="LiveId" clId="{D35BB358-78DD-4D40-BABF-86DC95000E4D}" dt="2020-02-16T22:22:48.726" v="1577" actId="26606"/>
          <ac:spMkLst>
            <pc:docMk/>
            <pc:sldMk cId="504261119" sldId="269"/>
            <ac:spMk id="41" creationId="{9F2851FB-E841-4509-8A6D-A416376EA380}"/>
          </ac:spMkLst>
        </pc:spChg>
        <pc:picChg chg="add del">
          <ac:chgData name="Ethan Ward" userId="9cf4b974af225665" providerId="LiveId" clId="{D35BB358-78DD-4D40-BABF-86DC95000E4D}" dt="2020-02-16T22:22:38.473" v="1574" actId="26606"/>
          <ac:picMkLst>
            <pc:docMk/>
            <pc:sldMk cId="504261119" sldId="269"/>
            <ac:picMk id="8" creationId="{73B88195-8D9E-4359-A86C-9456C469F7CC}"/>
          </ac:picMkLst>
        </pc:picChg>
        <pc:picChg chg="add del">
          <ac:chgData name="Ethan Ward" userId="9cf4b974af225665" providerId="LiveId" clId="{D35BB358-78DD-4D40-BABF-86DC95000E4D}" dt="2020-02-16T22:22:38.473" v="1574" actId="26606"/>
          <ac:picMkLst>
            <pc:docMk/>
            <pc:sldMk cId="504261119" sldId="269"/>
            <ac:picMk id="10" creationId="{03EC48BD-A960-4717-BC76-7E4C9822503D}"/>
          </ac:picMkLst>
        </pc:picChg>
        <pc:picChg chg="add del">
          <ac:chgData name="Ethan Ward" userId="9cf4b974af225665" providerId="LiveId" clId="{D35BB358-78DD-4D40-BABF-86DC95000E4D}" dt="2020-02-16T22:22:38.473" v="1574" actId="26606"/>
          <ac:picMkLst>
            <pc:docMk/>
            <pc:sldMk cId="504261119" sldId="269"/>
            <ac:picMk id="14" creationId="{EEB0E133-CF2F-4AD3-ACA6-03E91BB6033D}"/>
          </ac:picMkLst>
        </pc:picChg>
        <pc:picChg chg="add del">
          <ac:chgData name="Ethan Ward" userId="9cf4b974af225665" providerId="LiveId" clId="{D35BB358-78DD-4D40-BABF-86DC95000E4D}" dt="2020-02-16T22:22:38.473" v="1574" actId="26606"/>
          <ac:picMkLst>
            <pc:docMk/>
            <pc:sldMk cId="504261119" sldId="269"/>
            <ac:picMk id="16" creationId="{6CD94893-A2D1-401B-A469-D34E425DCE3D}"/>
          </ac:picMkLst>
        </pc:picChg>
        <pc:picChg chg="add del">
          <ac:chgData name="Ethan Ward" userId="9cf4b974af225665" providerId="LiveId" clId="{D35BB358-78DD-4D40-BABF-86DC95000E4D}" dt="2020-02-16T22:22:48.675" v="1576" actId="26606"/>
          <ac:picMkLst>
            <pc:docMk/>
            <pc:sldMk cId="504261119" sldId="269"/>
            <ac:picMk id="29" creationId="{3BC6EBB2-9BDC-4075-BA6B-43A9FBF9C86C}"/>
          </ac:picMkLst>
        </pc:picChg>
        <pc:picChg chg="add">
          <ac:chgData name="Ethan Ward" userId="9cf4b974af225665" providerId="LiveId" clId="{D35BB358-78DD-4D40-BABF-86DC95000E4D}" dt="2020-02-16T22:22:48.726" v="1577" actId="26606"/>
          <ac:picMkLst>
            <pc:docMk/>
            <pc:sldMk cId="504261119" sldId="269"/>
            <ac:picMk id="33" creationId="{73B88195-8D9E-4359-A86C-9456C469F7CC}"/>
          </ac:picMkLst>
        </pc:picChg>
        <pc:picChg chg="add">
          <ac:chgData name="Ethan Ward" userId="9cf4b974af225665" providerId="LiveId" clId="{D35BB358-78DD-4D40-BABF-86DC95000E4D}" dt="2020-02-16T22:22:48.726" v="1577" actId="26606"/>
          <ac:picMkLst>
            <pc:docMk/>
            <pc:sldMk cId="504261119" sldId="269"/>
            <ac:picMk id="34" creationId="{03EC48BD-A960-4717-BC76-7E4C9822503D}"/>
          </ac:picMkLst>
        </pc:picChg>
        <pc:picChg chg="add">
          <ac:chgData name="Ethan Ward" userId="9cf4b974af225665" providerId="LiveId" clId="{D35BB358-78DD-4D40-BABF-86DC95000E4D}" dt="2020-02-16T22:22:48.726" v="1577" actId="26606"/>
          <ac:picMkLst>
            <pc:docMk/>
            <pc:sldMk cId="504261119" sldId="269"/>
            <ac:picMk id="36" creationId="{EEB0E133-CF2F-4AD3-ACA6-03E91BB6033D}"/>
          </ac:picMkLst>
        </pc:picChg>
        <pc:picChg chg="add">
          <ac:chgData name="Ethan Ward" userId="9cf4b974af225665" providerId="LiveId" clId="{D35BB358-78DD-4D40-BABF-86DC95000E4D}" dt="2020-02-16T22:22:48.726" v="1577" actId="26606"/>
          <ac:picMkLst>
            <pc:docMk/>
            <pc:sldMk cId="504261119" sldId="269"/>
            <ac:picMk id="37" creationId="{6CD94893-A2D1-401B-A469-D34E425DCE3D}"/>
          </ac:picMkLst>
        </pc:picChg>
        <pc:cxnChg chg="add del">
          <ac:chgData name="Ethan Ward" userId="9cf4b974af225665" providerId="LiveId" clId="{D35BB358-78DD-4D40-BABF-86DC95000E4D}" dt="2020-02-16T22:22:48.675" v="1576" actId="26606"/>
          <ac:cxnSpMkLst>
            <pc:docMk/>
            <pc:sldMk cId="504261119" sldId="269"/>
            <ac:cxnSpMk id="28" creationId="{6B9695BD-ECF6-49CA-8877-8C493193C65D}"/>
          </ac:cxnSpMkLst>
        </pc:cxnChg>
      </pc:sldChg>
      <pc:sldChg chg="addSp delSp modSp add modNotesTx">
        <pc:chgData name="Ethan Ward" userId="9cf4b974af225665" providerId="LiveId" clId="{D35BB358-78DD-4D40-BABF-86DC95000E4D}" dt="2020-02-17T02:01:12.901" v="4224" actId="20577"/>
        <pc:sldMkLst>
          <pc:docMk/>
          <pc:sldMk cId="852429687" sldId="270"/>
        </pc:sldMkLst>
        <pc:spChg chg="mod">
          <ac:chgData name="Ethan Ward" userId="9cf4b974af225665" providerId="LiveId" clId="{D35BB358-78DD-4D40-BABF-86DC95000E4D}" dt="2020-02-16T22:21:29.308" v="1557" actId="1076"/>
          <ac:spMkLst>
            <pc:docMk/>
            <pc:sldMk cId="852429687" sldId="270"/>
            <ac:spMk id="2" creationId="{8EFF7DF6-CF26-48D3-9885-27C23B53DF8F}"/>
          </ac:spMkLst>
        </pc:spChg>
        <pc:spChg chg="mod">
          <ac:chgData name="Ethan Ward" userId="9cf4b974af225665" providerId="LiveId" clId="{D35BB358-78DD-4D40-BABF-86DC95000E4D}" dt="2020-02-16T22:21:50.040" v="1572" actId="20577"/>
          <ac:spMkLst>
            <pc:docMk/>
            <pc:sldMk cId="852429687" sldId="270"/>
            <ac:spMk id="3" creationId="{C9229B00-5C19-488D-A57A-43786B4A6C54}"/>
          </ac:spMkLst>
        </pc:spChg>
        <pc:spChg chg="add del mod">
          <ac:chgData name="Ethan Ward" userId="9cf4b974af225665" providerId="LiveId" clId="{D35BB358-78DD-4D40-BABF-86DC95000E4D}" dt="2020-02-16T22:20:11.005" v="1548" actId="478"/>
          <ac:spMkLst>
            <pc:docMk/>
            <pc:sldMk cId="852429687" sldId="270"/>
            <ac:spMk id="4" creationId="{CBFAF6B5-80A1-4BCE-94EC-374955517F22}"/>
          </ac:spMkLst>
        </pc:spChg>
        <pc:spChg chg="add mod">
          <ac:chgData name="Ethan Ward" userId="9cf4b974af225665" providerId="LiveId" clId="{D35BB358-78DD-4D40-BABF-86DC95000E4D}" dt="2020-02-16T22:21:23.964" v="1556" actId="1076"/>
          <ac:spMkLst>
            <pc:docMk/>
            <pc:sldMk cId="852429687" sldId="270"/>
            <ac:spMk id="5" creationId="{CAEB3D59-AA08-494E-8486-19B28C260818}"/>
          </ac:spMkLst>
        </pc:spChg>
        <pc:spChg chg="add mod">
          <ac:chgData name="Ethan Ward" userId="9cf4b974af225665" providerId="LiveId" clId="{D35BB358-78DD-4D40-BABF-86DC95000E4D}" dt="2020-02-16T22:21:33.948" v="1559" actId="1076"/>
          <ac:spMkLst>
            <pc:docMk/>
            <pc:sldMk cId="852429687" sldId="270"/>
            <ac:spMk id="6" creationId="{90DB15D8-5A42-4638-9002-85372AB41DCD}"/>
          </ac:spMkLst>
        </pc:spChg>
      </pc:sldChg>
      <pc:sldChg chg="addSp delSp modSp add mod ord setBg setClrOvrMap delDesignElem modNotesTx">
        <pc:chgData name="Ethan Ward" userId="9cf4b974af225665" providerId="LiveId" clId="{D35BB358-78DD-4D40-BABF-86DC95000E4D}" dt="2020-02-17T00:17:20.140" v="2773" actId="20577"/>
        <pc:sldMkLst>
          <pc:docMk/>
          <pc:sldMk cId="4292411819" sldId="271"/>
        </pc:sldMkLst>
        <pc:spChg chg="mod">
          <ac:chgData name="Ethan Ward" userId="9cf4b974af225665" providerId="LiveId" clId="{D35BB358-78DD-4D40-BABF-86DC95000E4D}" dt="2020-02-16T22:15:03.494" v="1240" actId="26606"/>
          <ac:spMkLst>
            <pc:docMk/>
            <pc:sldMk cId="4292411819" sldId="271"/>
            <ac:spMk id="2" creationId="{2E1B6605-E973-4651-966A-3F6C0C94CECC}"/>
          </ac:spMkLst>
        </pc:spChg>
        <pc:spChg chg="mod ord">
          <ac:chgData name="Ethan Ward" userId="9cf4b974af225665" providerId="LiveId" clId="{D35BB358-78DD-4D40-BABF-86DC95000E4D}" dt="2020-02-16T22:15:03.494" v="1240" actId="26606"/>
          <ac:spMkLst>
            <pc:docMk/>
            <pc:sldMk cId="4292411819" sldId="271"/>
            <ac:spMk id="3" creationId="{CCB62B06-537D-4304-9CC0-61929F6B3FCF}"/>
          </ac:spMkLst>
        </pc:spChg>
        <pc:spChg chg="add del">
          <ac:chgData name="Ethan Ward" userId="9cf4b974af225665" providerId="LiveId" clId="{D35BB358-78DD-4D40-BABF-86DC95000E4D}" dt="2020-02-16T22:15:01.091" v="1235" actId="26606"/>
          <ac:spMkLst>
            <pc:docMk/>
            <pc:sldMk cId="4292411819" sldId="271"/>
            <ac:spMk id="7" creationId="{372BF3B0-2532-43DB-845E-3BACBDC6B709}"/>
          </ac:spMkLst>
        </pc:spChg>
        <pc:spChg chg="add del">
          <ac:chgData name="Ethan Ward" userId="9cf4b974af225665" providerId="LiveId" clId="{D35BB358-78DD-4D40-BABF-86DC95000E4D}" dt="2020-02-16T22:15:01.091" v="1235" actId="26606"/>
          <ac:spMkLst>
            <pc:docMk/>
            <pc:sldMk cId="4292411819" sldId="271"/>
            <ac:spMk id="8" creationId="{3E2ED516-9A53-4265-A33F-48B4B93B4A52}"/>
          </ac:spMkLst>
        </pc:spChg>
        <pc:spChg chg="add del">
          <ac:chgData name="Ethan Ward" userId="9cf4b974af225665" providerId="LiveId" clId="{D35BB358-78DD-4D40-BABF-86DC95000E4D}" dt="2020-02-16T22:15:01.091" v="1235" actId="26606"/>
          <ac:spMkLst>
            <pc:docMk/>
            <pc:sldMk cId="4292411819" sldId="271"/>
            <ac:spMk id="9" creationId="{D6B6E05D-D164-4430-AD8F-F6108F871466}"/>
          </ac:spMkLst>
        </pc:spChg>
        <pc:spChg chg="add del">
          <ac:chgData name="Ethan Ward" userId="9cf4b974af225665" providerId="LiveId" clId="{D35BB358-78DD-4D40-BABF-86DC95000E4D}" dt="2020-02-16T22:12:36.900" v="1216" actId="26606"/>
          <ac:spMkLst>
            <pc:docMk/>
            <pc:sldMk cId="4292411819" sldId="271"/>
            <ac:spMk id="10" creationId="{68A4132F-DEC6-4332-A00C-A11AD4519B6C}"/>
          </ac:spMkLst>
        </pc:spChg>
        <pc:spChg chg="add del">
          <ac:chgData name="Ethan Ward" userId="9cf4b974af225665" providerId="LiveId" clId="{D35BB358-78DD-4D40-BABF-86DC95000E4D}" dt="2020-02-16T22:12:36.900" v="1216" actId="26606"/>
          <ac:spMkLst>
            <pc:docMk/>
            <pc:sldMk cId="4292411819" sldId="271"/>
            <ac:spMk id="12" creationId="{64965EAE-E41A-435F-B993-07E824B6C977}"/>
          </ac:spMkLst>
        </pc:spChg>
        <pc:spChg chg="add del">
          <ac:chgData name="Ethan Ward" userId="9cf4b974af225665" providerId="LiveId" clId="{D35BB358-78DD-4D40-BABF-86DC95000E4D}" dt="2020-02-16T22:12:36.900" v="1216" actId="26606"/>
          <ac:spMkLst>
            <pc:docMk/>
            <pc:sldMk cId="4292411819" sldId="271"/>
            <ac:spMk id="14" creationId="{152F8994-E6D4-4311-9548-C3607BC43645}"/>
          </ac:spMkLst>
        </pc:spChg>
        <pc:spChg chg="add del">
          <ac:chgData name="Ethan Ward" userId="9cf4b974af225665" providerId="LiveId" clId="{D35BB358-78DD-4D40-BABF-86DC95000E4D}" dt="2020-02-16T22:15:01.091" v="1235" actId="26606"/>
          <ac:spMkLst>
            <pc:docMk/>
            <pc:sldMk cId="4292411819" sldId="271"/>
            <ac:spMk id="16" creationId="{DB8011AF-6580-44AD-823B-35F4AD13D836}"/>
          </ac:spMkLst>
        </pc:spChg>
        <pc:spChg chg="add del">
          <ac:chgData name="Ethan Ward" userId="9cf4b974af225665" providerId="LiveId" clId="{D35BB358-78DD-4D40-BABF-86DC95000E4D}" dt="2020-02-16T22:15:02.346" v="1237" actId="26606"/>
          <ac:spMkLst>
            <pc:docMk/>
            <pc:sldMk cId="4292411819" sldId="271"/>
            <ac:spMk id="18" creationId="{7A230B02-B3B1-498E-BE49-EF94F13C5C3D}"/>
          </ac:spMkLst>
        </pc:spChg>
        <pc:spChg chg="add del">
          <ac:chgData name="Ethan Ward" userId="9cf4b974af225665" providerId="LiveId" clId="{D35BB358-78DD-4D40-BABF-86DC95000E4D}" dt="2020-02-16T22:15:02.346" v="1237" actId="26606"/>
          <ac:spMkLst>
            <pc:docMk/>
            <pc:sldMk cId="4292411819" sldId="271"/>
            <ac:spMk id="19" creationId="{5941AA73-0C33-46E3-8B00-D29615AFB22B}"/>
          </ac:spMkLst>
        </pc:spChg>
        <pc:spChg chg="add del">
          <ac:chgData name="Ethan Ward" userId="9cf4b974af225665" providerId="LiveId" clId="{D35BB358-78DD-4D40-BABF-86DC95000E4D}" dt="2020-02-16T22:15:02.346" v="1237" actId="26606"/>
          <ac:spMkLst>
            <pc:docMk/>
            <pc:sldMk cId="4292411819" sldId="271"/>
            <ac:spMk id="20" creationId="{9C424939-16B9-4D30-B009-B57847402FE3}"/>
          </ac:spMkLst>
        </pc:spChg>
        <pc:spChg chg="add del">
          <ac:chgData name="Ethan Ward" userId="9cf4b974af225665" providerId="LiveId" clId="{D35BB358-78DD-4D40-BABF-86DC95000E4D}" dt="2020-02-16T22:15:02.346" v="1237" actId="26606"/>
          <ac:spMkLst>
            <pc:docMk/>
            <pc:sldMk cId="4292411819" sldId="271"/>
            <ac:spMk id="21" creationId="{EE94166D-D1EB-4A13-AD35-5A93679CC265}"/>
          </ac:spMkLst>
        </pc:spChg>
        <pc:spChg chg="add del">
          <ac:chgData name="Ethan Ward" userId="9cf4b974af225665" providerId="LiveId" clId="{D35BB358-78DD-4D40-BABF-86DC95000E4D}" dt="2020-02-16T22:15:03.457" v="1239" actId="26606"/>
          <ac:spMkLst>
            <pc:docMk/>
            <pc:sldMk cId="4292411819" sldId="271"/>
            <ac:spMk id="23" creationId="{372BF3B0-2532-43DB-845E-3BACBDC6B709}"/>
          </ac:spMkLst>
        </pc:spChg>
        <pc:spChg chg="add del">
          <ac:chgData name="Ethan Ward" userId="9cf4b974af225665" providerId="LiveId" clId="{D35BB358-78DD-4D40-BABF-86DC95000E4D}" dt="2020-02-16T22:15:03.457" v="1239" actId="26606"/>
          <ac:spMkLst>
            <pc:docMk/>
            <pc:sldMk cId="4292411819" sldId="271"/>
            <ac:spMk id="24" creationId="{3E2ED516-9A53-4265-A33F-48B4B93B4A52}"/>
          </ac:spMkLst>
        </pc:spChg>
        <pc:spChg chg="add del">
          <ac:chgData name="Ethan Ward" userId="9cf4b974af225665" providerId="LiveId" clId="{D35BB358-78DD-4D40-BABF-86DC95000E4D}" dt="2020-02-16T22:15:03.457" v="1239" actId="26606"/>
          <ac:spMkLst>
            <pc:docMk/>
            <pc:sldMk cId="4292411819" sldId="271"/>
            <ac:spMk id="25" creationId="{D6B6E05D-D164-4430-AD8F-F6108F871466}"/>
          </ac:spMkLst>
        </pc:spChg>
        <pc:spChg chg="add del">
          <ac:chgData name="Ethan Ward" userId="9cf4b974af225665" providerId="LiveId" clId="{D35BB358-78DD-4D40-BABF-86DC95000E4D}" dt="2020-02-16T22:15:03.457" v="1239" actId="26606"/>
          <ac:spMkLst>
            <pc:docMk/>
            <pc:sldMk cId="4292411819" sldId="271"/>
            <ac:spMk id="26" creationId="{DB8011AF-6580-44AD-823B-35F4AD13D836}"/>
          </ac:spMkLst>
        </pc:spChg>
        <pc:spChg chg="add">
          <ac:chgData name="Ethan Ward" userId="9cf4b974af225665" providerId="LiveId" clId="{D35BB358-78DD-4D40-BABF-86DC95000E4D}" dt="2020-02-16T22:15:03.494" v="1240" actId="26606"/>
          <ac:spMkLst>
            <pc:docMk/>
            <pc:sldMk cId="4292411819" sldId="271"/>
            <ac:spMk id="28" creationId="{7A230B02-B3B1-498E-BE49-EF94F13C5C3D}"/>
          </ac:spMkLst>
        </pc:spChg>
        <pc:spChg chg="add">
          <ac:chgData name="Ethan Ward" userId="9cf4b974af225665" providerId="LiveId" clId="{D35BB358-78DD-4D40-BABF-86DC95000E4D}" dt="2020-02-16T22:15:03.494" v="1240" actId="26606"/>
          <ac:spMkLst>
            <pc:docMk/>
            <pc:sldMk cId="4292411819" sldId="271"/>
            <ac:spMk id="29" creationId="{5941AA73-0C33-46E3-8B00-D29615AFB22B}"/>
          </ac:spMkLst>
        </pc:spChg>
        <pc:spChg chg="add">
          <ac:chgData name="Ethan Ward" userId="9cf4b974af225665" providerId="LiveId" clId="{D35BB358-78DD-4D40-BABF-86DC95000E4D}" dt="2020-02-16T22:15:03.494" v="1240" actId="26606"/>
          <ac:spMkLst>
            <pc:docMk/>
            <pc:sldMk cId="4292411819" sldId="271"/>
            <ac:spMk id="30" creationId="{9C424939-16B9-4D30-B009-B57847402FE3}"/>
          </ac:spMkLst>
        </pc:spChg>
        <pc:spChg chg="add">
          <ac:chgData name="Ethan Ward" userId="9cf4b974af225665" providerId="LiveId" clId="{D35BB358-78DD-4D40-BABF-86DC95000E4D}" dt="2020-02-16T22:15:03.494" v="1240" actId="26606"/>
          <ac:spMkLst>
            <pc:docMk/>
            <pc:sldMk cId="4292411819" sldId="271"/>
            <ac:spMk id="31" creationId="{EE94166D-D1EB-4A13-AD35-5A93679CC265}"/>
          </ac:spMkLst>
        </pc:spChg>
        <pc:picChg chg="add mod">
          <ac:chgData name="Ethan Ward" userId="9cf4b974af225665" providerId="LiveId" clId="{D35BB358-78DD-4D40-BABF-86DC95000E4D}" dt="2020-02-16T22:17:13.283" v="1437" actId="1076"/>
          <ac:picMkLst>
            <pc:docMk/>
            <pc:sldMk cId="4292411819" sldId="271"/>
            <ac:picMk id="4" creationId="{8265CEFB-B756-4DC9-AEE6-D79B52ACB1B7}"/>
          </ac:picMkLst>
        </pc:picChg>
        <pc:picChg chg="add mod">
          <ac:chgData name="Ethan Ward" userId="9cf4b974af225665" providerId="LiveId" clId="{D35BB358-78DD-4D40-BABF-86DC95000E4D}" dt="2020-02-16T22:17:15.938" v="1438" actId="1076"/>
          <ac:picMkLst>
            <pc:docMk/>
            <pc:sldMk cId="4292411819" sldId="271"/>
            <ac:picMk id="5" creationId="{D622816B-CA69-4C44-AFB8-E94B4B933B45}"/>
          </ac:picMkLst>
        </pc:picChg>
      </pc:sldChg>
      <pc:sldChg chg="addSp delSp modSp add ord modNotesTx">
        <pc:chgData name="Ethan Ward" userId="9cf4b974af225665" providerId="LiveId" clId="{D35BB358-78DD-4D40-BABF-86DC95000E4D}" dt="2020-02-17T01:25:13.241" v="3755" actId="20577"/>
        <pc:sldMkLst>
          <pc:docMk/>
          <pc:sldMk cId="4015970181" sldId="272"/>
        </pc:sldMkLst>
        <pc:spChg chg="mod">
          <ac:chgData name="Ethan Ward" userId="9cf4b974af225665" providerId="LiveId" clId="{D35BB358-78DD-4D40-BABF-86DC95000E4D}" dt="2020-02-17T00:05:24.146" v="1717" actId="20577"/>
          <ac:spMkLst>
            <pc:docMk/>
            <pc:sldMk cId="4015970181" sldId="272"/>
            <ac:spMk id="2" creationId="{AB7E4A82-F08A-4401-9B3B-24668617F90E}"/>
          </ac:spMkLst>
        </pc:spChg>
        <pc:spChg chg="del">
          <ac:chgData name="Ethan Ward" userId="9cf4b974af225665" providerId="LiveId" clId="{D35BB358-78DD-4D40-BABF-86DC95000E4D}" dt="2020-02-17T01:16:02.075" v="3190" actId="478"/>
          <ac:spMkLst>
            <pc:docMk/>
            <pc:sldMk cId="4015970181" sldId="272"/>
            <ac:spMk id="3" creationId="{A70B5B10-F477-45C6-8565-634741C2FEBD}"/>
          </ac:spMkLst>
        </pc:spChg>
        <pc:picChg chg="add mod">
          <ac:chgData name="Ethan Ward" userId="9cf4b974af225665" providerId="LiveId" clId="{D35BB358-78DD-4D40-BABF-86DC95000E4D}" dt="2020-02-17T01:17:07.017" v="3249" actId="1076"/>
          <ac:picMkLst>
            <pc:docMk/>
            <pc:sldMk cId="4015970181" sldId="272"/>
            <ac:picMk id="4" creationId="{3A182898-74B1-4BE4-9BF4-B3E8D6E3E0DD}"/>
          </ac:picMkLst>
        </pc:picChg>
        <pc:picChg chg="add del">
          <ac:chgData name="Ethan Ward" userId="9cf4b974af225665" providerId="LiveId" clId="{D35BB358-78DD-4D40-BABF-86DC95000E4D}" dt="2020-02-17T00:04:57.516" v="1667" actId="478"/>
          <ac:picMkLst>
            <pc:docMk/>
            <pc:sldMk cId="4015970181" sldId="272"/>
            <ac:picMk id="5" creationId="{E29F6412-E4A8-4F98-B9F0-AE9CC79F7A11}"/>
          </ac:picMkLst>
        </pc:picChg>
        <pc:picChg chg="add mod">
          <ac:chgData name="Ethan Ward" userId="9cf4b974af225665" providerId="LiveId" clId="{D35BB358-78DD-4D40-BABF-86DC95000E4D}" dt="2020-02-17T01:17:12.137" v="3250" actId="1076"/>
          <ac:picMkLst>
            <pc:docMk/>
            <pc:sldMk cId="4015970181" sldId="272"/>
            <ac:picMk id="6" creationId="{D0B8B59C-B513-4FB9-9382-28CDCBA76789}"/>
          </ac:picMkLst>
        </pc:picChg>
        <pc:picChg chg="add mod">
          <ac:chgData name="Ethan Ward" userId="9cf4b974af225665" providerId="LiveId" clId="{D35BB358-78DD-4D40-BABF-86DC95000E4D}" dt="2020-02-17T01:17:16.656" v="3251" actId="1076"/>
          <ac:picMkLst>
            <pc:docMk/>
            <pc:sldMk cId="4015970181" sldId="272"/>
            <ac:picMk id="7" creationId="{2C58254D-674A-48EF-BE00-A6FA491CC732}"/>
          </ac:picMkLst>
        </pc:picChg>
      </pc:sldChg>
      <pc:sldChg chg="addSp delSp modSp add ord">
        <pc:chgData name="Ethan Ward" userId="9cf4b974af225665" providerId="LiveId" clId="{D35BB358-78DD-4D40-BABF-86DC95000E4D}" dt="2020-02-17T02:08:51.183" v="4248" actId="478"/>
        <pc:sldMkLst>
          <pc:docMk/>
          <pc:sldMk cId="643149828" sldId="273"/>
        </pc:sldMkLst>
        <pc:spChg chg="add mod">
          <ac:chgData name="Ethan Ward" userId="9cf4b974af225665" providerId="LiveId" clId="{D35BB358-78DD-4D40-BABF-86DC95000E4D}" dt="2020-02-17T02:08:51.183" v="4248" actId="478"/>
          <ac:spMkLst>
            <pc:docMk/>
            <pc:sldMk cId="643149828" sldId="273"/>
            <ac:spMk id="4" creationId="{C29D7C51-F971-43CE-A833-9A957E1A7056}"/>
          </ac:spMkLst>
        </pc:spChg>
        <pc:picChg chg="del">
          <ac:chgData name="Ethan Ward" userId="9cf4b974af225665" providerId="LiveId" clId="{D35BB358-78DD-4D40-BABF-86DC95000E4D}" dt="2020-02-17T02:08:51.183" v="4248" actId="478"/>
          <ac:picMkLst>
            <pc:docMk/>
            <pc:sldMk cId="643149828" sldId="273"/>
            <ac:picMk id="10" creationId="{21E42159-235B-4CA7-84CC-766551022FD6}"/>
          </ac:picMkLst>
        </pc:picChg>
        <pc:picChg chg="del">
          <ac:chgData name="Ethan Ward" userId="9cf4b974af225665" providerId="LiveId" clId="{D35BB358-78DD-4D40-BABF-86DC95000E4D}" dt="2020-02-17T02:08:50.827" v="4247" actId="478"/>
          <ac:picMkLst>
            <pc:docMk/>
            <pc:sldMk cId="643149828" sldId="273"/>
            <ac:picMk id="11" creationId="{DAFF2387-E52C-42E2-83B0-69188E024986}"/>
          </ac:picMkLst>
        </pc:picChg>
        <pc:picChg chg="del">
          <ac:chgData name="Ethan Ward" userId="9cf4b974af225665" providerId="LiveId" clId="{D35BB358-78DD-4D40-BABF-86DC95000E4D}" dt="2020-02-17T02:08:49.970" v="4245" actId="478"/>
          <ac:picMkLst>
            <pc:docMk/>
            <pc:sldMk cId="643149828" sldId="273"/>
            <ac:picMk id="12" creationId="{D9591F25-E9A2-4587-BBA5-F312A8BE0E41}"/>
          </ac:picMkLst>
        </pc:picChg>
        <pc:picChg chg="del">
          <ac:chgData name="Ethan Ward" userId="9cf4b974af225665" providerId="LiveId" clId="{D35BB358-78DD-4D40-BABF-86DC95000E4D}" dt="2020-02-17T02:08:50.353" v="4246" actId="478"/>
          <ac:picMkLst>
            <pc:docMk/>
            <pc:sldMk cId="643149828" sldId="273"/>
            <ac:picMk id="13" creationId="{21F72173-F847-42E6-B4BC-ED3AB3793E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878B4-2295-41ED-9710-AE7D6DCD6F7A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6757A-2914-4615-B056-8B6C26B486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4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003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 implemented the running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46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started by using strings for the custom controls, which meant the user could type in any control they wanted. I thought this would make it easier for them however, I quickly found out that this approach still requires knowledge of what unity calls each key.</a:t>
            </a:r>
          </a:p>
          <a:p>
            <a:r>
              <a:rPr lang="en-GB" dirty="0"/>
              <a:t>And if the user types on the wrong name, it quickly breaks the entire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00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doing some research I found a way to combat this error. I used Keycodes which map directly to a physical key on the keyboard.</a:t>
            </a:r>
          </a:p>
          <a:p>
            <a:r>
              <a:rPr lang="en-GB" dirty="0"/>
              <a:t>When using this approach it gives the user less room for error as they now have a list that is defined by unity</a:t>
            </a:r>
          </a:p>
          <a:p>
            <a:endParaRPr lang="en-GB" dirty="0"/>
          </a:p>
          <a:p>
            <a:r>
              <a:rPr lang="en-GB" dirty="0"/>
              <a:t>https://docs.unity3d.com/ScriptReference/KeyCode.html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564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30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34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517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what’s left to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321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everything that is still left to do</a:t>
            </a:r>
          </a:p>
          <a:p>
            <a:endParaRPr lang="en-GB" dirty="0"/>
          </a:p>
          <a:p>
            <a:r>
              <a:rPr lang="en-GB" dirty="0"/>
              <a:t>On the left is what still needs to be added to the controller on a week by week basis</a:t>
            </a:r>
          </a:p>
          <a:p>
            <a:r>
              <a:rPr lang="en-GB" dirty="0"/>
              <a:t>Based on the work already completed I am on track with my revised project timeline</a:t>
            </a:r>
          </a:p>
          <a:p>
            <a:r>
              <a:rPr lang="en-GB" dirty="0"/>
              <a:t>Providing that goes well I can start the tasks on the right which is my testing phase</a:t>
            </a:r>
          </a:p>
          <a:p>
            <a:r>
              <a:rPr lang="en-GB" dirty="0"/>
              <a:t>On the right is my “Testing” Phase where I will begin testing my </a:t>
            </a:r>
          </a:p>
          <a:p>
            <a:r>
              <a:rPr lang="en-GB" dirty="0"/>
              <a:t>I have allowed myself a week at the end for error checking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85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original project proposal was: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a modular 3D player controller developed in Unity offer greater accessibility to non-programmers as an industry tool?</a:t>
            </a:r>
          </a:p>
          <a:p>
            <a:endParaRPr lang="en-GB" dirty="0"/>
          </a:p>
          <a:p>
            <a:r>
              <a:rPr lang="en-GB" dirty="0"/>
              <a:t>But before we can answer that question we need to know, What is a player controller?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player controller is a script that is attached to the character of a game which allows the user to enter different values for different character attributes.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0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 hope to achieve from this project is</a:t>
            </a:r>
          </a:p>
          <a:p>
            <a:r>
              <a:rPr lang="en-GB" dirty="0"/>
              <a:t>To be able to use C# in Unity to make a downloadable player controller that a non programmer can attach to their game character that will then enable them to easily edit common attributes to test their game.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346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of the pieces of feedback I received was that: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“The proposal is to make a character controller, this is common functionality within game engines”</a:t>
            </a:r>
          </a:p>
          <a:p>
            <a:endParaRPr lang="en-GB" dirty="0"/>
          </a:p>
          <a:p>
            <a:r>
              <a:rPr lang="en-GB" dirty="0"/>
              <a:t>While it is true that game engines already contain Character Controllers, as the top picture shows, you still need programming knowledge to make them work.</a:t>
            </a:r>
          </a:p>
          <a:p>
            <a:r>
              <a:rPr lang="en-GB" dirty="0"/>
              <a:t>They aren’t a drag and drop solution and do not enable non programmers to get a playable character within their application.</a:t>
            </a:r>
          </a:p>
          <a:p>
            <a:endParaRPr lang="en-GB" dirty="0"/>
          </a:p>
          <a:p>
            <a:r>
              <a:rPr lang="en-GB" dirty="0"/>
              <a:t>As you can see from the bottom picture, which is a current screenshot of the character controller I am developing, It adds in a lot more functionality to the user and enables a drag and drop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62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Another bit of feedback I received was that no where in my proposal did I actually attempt to answer my original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668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Because of this feedback I revised my timeline to include testing and analysis weeks towards the end of the project</a:t>
            </a:r>
          </a:p>
          <a:p>
            <a:endParaRPr lang="en-GB" dirty="0"/>
          </a:p>
          <a:p>
            <a:r>
              <a:rPr lang="en-GB" dirty="0"/>
              <a:t>I also re-arranged the order of some of the other weeks around based on my current work and what I though was more of a priority.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850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what has been done so far?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72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off I researched into scriptable objects</a:t>
            </a:r>
          </a:p>
          <a:p>
            <a:endParaRPr lang="en-GB" dirty="0"/>
          </a:p>
          <a:p>
            <a:r>
              <a:rPr lang="en-GB" dirty="0"/>
              <a:t>It’s a data container</a:t>
            </a:r>
          </a:p>
          <a:p>
            <a:r>
              <a:rPr lang="en-GB" dirty="0"/>
              <a:t>	You first create a template that defines what information each object should hold</a:t>
            </a:r>
          </a:p>
          <a:p>
            <a:r>
              <a:rPr lang="en-GB" dirty="0"/>
              <a:t>	And then you create objects from that template</a:t>
            </a:r>
          </a:p>
          <a:p>
            <a:r>
              <a:rPr lang="en-GB" dirty="0"/>
              <a:t>Not a good way to store data permanently</a:t>
            </a:r>
          </a:p>
          <a:p>
            <a:r>
              <a:rPr lang="en-GB" dirty="0"/>
              <a:t>Good for default settings that load with the start of the game</a:t>
            </a:r>
          </a:p>
          <a:p>
            <a:r>
              <a:rPr lang="en-GB" dirty="0"/>
              <a:t>Should not change the values in the scriptable object because they are stateful and the values will reset to what they were at build time</a:t>
            </a:r>
          </a:p>
          <a:p>
            <a:r>
              <a:rPr lang="en-GB" dirty="0"/>
              <a:t>This wouldn’t suit games that require the variables to be stored between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580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of all I started on making a character walk around the scene.</a:t>
            </a:r>
          </a:p>
          <a:p>
            <a:r>
              <a:rPr lang="en-GB" dirty="0"/>
              <a:t>I used Unit’s inbuilt “Get Key” function to define what key would perform the action</a:t>
            </a:r>
          </a:p>
          <a:p>
            <a:r>
              <a:rPr lang="en-GB" dirty="0"/>
              <a:t>The first iteration didn’t allow for the user to change the speed</a:t>
            </a:r>
          </a:p>
          <a:p>
            <a:r>
              <a:rPr lang="en-GB" dirty="0"/>
              <a:t>SO the next iteration I made a speed variable which allows the user to enter a custom speed they want</a:t>
            </a:r>
          </a:p>
          <a:p>
            <a:r>
              <a:rPr lang="en-GB" dirty="0"/>
              <a:t>Then in the third iteration I made sure to times by </a:t>
            </a:r>
            <a:r>
              <a:rPr lang="en-GB" dirty="0" err="1"/>
              <a:t>Time.deltaTime</a:t>
            </a:r>
            <a:r>
              <a:rPr lang="en-GB" dirty="0"/>
              <a:t> so it would perform consistently regardless of frame 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757A-2914-4615-B056-8B6C26B486B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64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87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176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653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1926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729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73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66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92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3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4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7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566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725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73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57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360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49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68753C9-C0D4-4DF6-9D90-146BA43A5CBC}" type="datetimeFigureOut">
              <a:rPr lang="en-GB" smtClean="0"/>
              <a:t>17/02/2020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02419-4DFA-4B0C-BBCD-68F8DD2C0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27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E9FC-C567-46CF-8B03-FD2392192D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18F52-E52E-4AC9-B4D6-9574F23517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Progress Update</a:t>
            </a:r>
          </a:p>
          <a:p>
            <a:r>
              <a:rPr lang="en-GB" dirty="0"/>
              <a:t>Ethan Ward S182964</a:t>
            </a:r>
          </a:p>
        </p:txBody>
      </p:sp>
    </p:spTree>
    <p:extLst>
      <p:ext uri="{BB962C8B-B14F-4D97-AF65-F5344CB8AC3E}">
        <p14:creationId xmlns:p14="http://schemas.microsoft.com/office/powerpoint/2010/main" val="221349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8964-DB4E-4D28-8D95-A4087579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70C626A-CBBF-4146-8F03-2F676A04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11" y="1709063"/>
            <a:ext cx="6114664" cy="3002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7125B-8E6C-4D42-BE55-38195D62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434504"/>
            <a:ext cx="4907705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8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258B-8A35-4C24-87B7-7E628312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Crouching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9A12295E-EC56-4E61-8518-814E2B463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06" y="1729388"/>
            <a:ext cx="6114664" cy="2960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E403B5-4172-45B9-9A89-77E59DE18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167780"/>
            <a:ext cx="4846740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9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4A82-F08A-4401-9B3B-24668617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custom controls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82898-74B1-4BE4-9BF4-B3E8D6E3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631" y="2223134"/>
            <a:ext cx="3410785" cy="1915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8B59C-B513-4FB9-9382-28CDCBA76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762" y="2251710"/>
            <a:ext cx="3381225" cy="1886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8254D-674A-48EF-BE00-A6FA491CC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5" y="4915180"/>
            <a:ext cx="12029890" cy="5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7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FEE2-282B-4B16-8FDC-D4496298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Assigning custom controls - cont.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118C42-FE69-444F-9FC6-E2AB09E91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89" y="2366328"/>
            <a:ext cx="2647950" cy="32766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136B0B-EC26-47D8-9721-DA9C7A06F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619885"/>
            <a:ext cx="3307462" cy="1809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BB057-8F58-42E8-9A59-A89E0B477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3504565"/>
            <a:ext cx="7239000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2B541-3C79-4475-9E79-2B23E44E6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1" y="4596167"/>
            <a:ext cx="3919517" cy="20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90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FF89-A562-4369-B43F-FE891A98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 movement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D9851-90A5-4015-8AE6-6413EA233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" y="1429949"/>
            <a:ext cx="8019890" cy="229455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2A29CC-1945-4F58-9448-D5B09DE4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631" y="3159490"/>
            <a:ext cx="6657938" cy="3326441"/>
          </a:xfrm>
        </p:spPr>
      </p:pic>
    </p:spTree>
    <p:extLst>
      <p:ext uri="{BB962C8B-B14F-4D97-AF65-F5344CB8AC3E}">
        <p14:creationId xmlns:p14="http://schemas.microsoft.com/office/powerpoint/2010/main" val="64314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FF89-A562-4369-B43F-FE891A98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 movement – Cont.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E42159-235B-4CA7-84CC-766551022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37" y="1372235"/>
            <a:ext cx="6450512" cy="311404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FF2387-E52C-42E2-83B0-69188E024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052" y="5104765"/>
            <a:ext cx="259080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591F25-E9A2-4587-BBA5-F312A8BE0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2102507"/>
            <a:ext cx="4067175" cy="96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F72173-F847-42E6-B4BC-ED3AB3793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48" y="4735534"/>
            <a:ext cx="7960348" cy="1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3745-2355-4110-B029-8B08310DB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9CB5-83DF-4C7E-82D5-D1E8292F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All of the work shown here can be seen in more detail in my weekly blogs on my website, along with references to where I researched the topics</a:t>
            </a:r>
          </a:p>
        </p:txBody>
      </p:sp>
    </p:spTree>
    <p:extLst>
      <p:ext uri="{BB962C8B-B14F-4D97-AF65-F5344CB8AC3E}">
        <p14:creationId xmlns:p14="http://schemas.microsoft.com/office/powerpoint/2010/main" val="69043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7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11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13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15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17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1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2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2C11A-38D1-4277-AB88-A9A834AC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/>
              <a:t>Project Plan – What's left?</a:t>
            </a:r>
          </a:p>
        </p:txBody>
      </p:sp>
    </p:spTree>
    <p:extLst>
      <p:ext uri="{BB962C8B-B14F-4D97-AF65-F5344CB8AC3E}">
        <p14:creationId xmlns:p14="http://schemas.microsoft.com/office/powerpoint/2010/main" val="50426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7DF6-CF26-48D3-9885-27C23B53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6" y="365124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What still needs to be added to the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29B00-5C19-488D-A57A-43786B4A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6" y="2498723"/>
            <a:ext cx="5257800" cy="2670175"/>
          </a:xfrm>
        </p:spPr>
        <p:txBody>
          <a:bodyPr>
            <a:noAutofit/>
          </a:bodyPr>
          <a:lstStyle/>
          <a:p>
            <a:r>
              <a:rPr lang="en-GB" sz="3000" dirty="0"/>
              <a:t>Jumping</a:t>
            </a:r>
          </a:p>
          <a:p>
            <a:r>
              <a:rPr lang="en-GB" sz="3000" dirty="0"/>
              <a:t>Gravity</a:t>
            </a:r>
          </a:p>
          <a:p>
            <a:r>
              <a:rPr lang="en-GB" sz="3000" dirty="0"/>
              <a:t>Health and stamina</a:t>
            </a:r>
          </a:p>
          <a:p>
            <a:r>
              <a:rPr lang="en-GB" sz="3000" dirty="0"/>
              <a:t>Hitbox –height –radius</a:t>
            </a:r>
          </a:p>
          <a:p>
            <a:r>
              <a:rPr lang="en-GB" sz="3000" dirty="0"/>
              <a:t>Write documentation</a:t>
            </a:r>
          </a:p>
          <a:p>
            <a:r>
              <a:rPr lang="en-GB" sz="3000" dirty="0"/>
              <a:t>Comment the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EB3D59-AA08-494E-8486-19B28C260818}"/>
              </a:ext>
            </a:extLst>
          </p:cNvPr>
          <p:cNvSpPr txBox="1">
            <a:spLocks/>
          </p:cNvSpPr>
          <p:nvPr/>
        </p:nvSpPr>
        <p:spPr>
          <a:xfrm>
            <a:off x="6372225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Answering the question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DB15D8-5A42-4638-9002-85372AB41DCD}"/>
              </a:ext>
            </a:extLst>
          </p:cNvPr>
          <p:cNvSpPr txBox="1">
            <a:spLocks/>
          </p:cNvSpPr>
          <p:nvPr/>
        </p:nvSpPr>
        <p:spPr>
          <a:xfrm>
            <a:off x="6372224" y="2498722"/>
            <a:ext cx="5257800" cy="2670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/>
              <a:t>Test Controller</a:t>
            </a:r>
          </a:p>
          <a:p>
            <a:r>
              <a:rPr lang="en-GB" sz="3000" dirty="0"/>
              <a:t>Test Controller</a:t>
            </a:r>
          </a:p>
          <a:p>
            <a:r>
              <a:rPr lang="en-GB" sz="3000" dirty="0"/>
              <a:t>Analyse the collected data</a:t>
            </a:r>
          </a:p>
          <a:p>
            <a:r>
              <a:rPr lang="en-GB" sz="3000" dirty="0"/>
              <a:t>Check over work</a:t>
            </a:r>
          </a:p>
          <a:p>
            <a:r>
              <a:rPr lang="en-GB" sz="3000" dirty="0"/>
              <a:t>Submit the project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1D9D1D6-B12E-4248-A845-05F376DEB248}"/>
              </a:ext>
            </a:extLst>
          </p:cNvPr>
          <p:cNvSpPr/>
          <p:nvPr/>
        </p:nvSpPr>
        <p:spPr>
          <a:xfrm>
            <a:off x="9640692" y="2598235"/>
            <a:ext cx="412595" cy="959004"/>
          </a:xfrm>
          <a:prstGeom prst="rightBrace">
            <a:avLst>
              <a:gd name="adj1" fmla="val 3536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AC06D-D690-460F-BBBC-461EDE6C3D4F}"/>
              </a:ext>
            </a:extLst>
          </p:cNvPr>
          <p:cNvSpPr txBox="1"/>
          <p:nvPr/>
        </p:nvSpPr>
        <p:spPr>
          <a:xfrm>
            <a:off x="10158762" y="2846904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Two weeks</a:t>
            </a:r>
          </a:p>
        </p:txBody>
      </p:sp>
    </p:spTree>
    <p:extLst>
      <p:ext uri="{BB962C8B-B14F-4D97-AF65-F5344CB8AC3E}">
        <p14:creationId xmlns:p14="http://schemas.microsoft.com/office/powerpoint/2010/main" val="85242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11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13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15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6" name="Rectangle 17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1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2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9963A-A827-409A-AD86-6ACECDD9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0720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C5A8-3159-4D4D-9953-A25D3E13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E6F61-AF7E-487B-81EE-A4B36B5C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023657"/>
          </a:xfrm>
        </p:spPr>
        <p:txBody>
          <a:bodyPr>
            <a:noAutofit/>
          </a:bodyPr>
          <a:lstStyle/>
          <a:p>
            <a:r>
              <a:rPr lang="en-GB" sz="3000" dirty="0"/>
              <a:t>Can a modular 3D player controller developed in Unity offer greater accessibility to non-programmers as an industry tool?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961A29-4C4F-4BB1-8D82-65E82BCCEDE8}"/>
              </a:ext>
            </a:extLst>
          </p:cNvPr>
          <p:cNvSpPr txBox="1">
            <a:spLocks/>
          </p:cNvSpPr>
          <p:nvPr/>
        </p:nvSpPr>
        <p:spPr>
          <a:xfrm>
            <a:off x="838200" y="3608949"/>
            <a:ext cx="10515600" cy="1023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is a player controller?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D2B1C9-AFD0-49CB-A6CF-9E723F9D5047}"/>
              </a:ext>
            </a:extLst>
          </p:cNvPr>
          <p:cNvSpPr txBox="1">
            <a:spLocks/>
          </p:cNvSpPr>
          <p:nvPr/>
        </p:nvSpPr>
        <p:spPr>
          <a:xfrm>
            <a:off x="1103312" y="4632606"/>
            <a:ext cx="8946541" cy="1023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/>
              <a:t>A player controller is a script that is attached to a character of a game which allows the user to enter different values for different character attributes.</a:t>
            </a:r>
          </a:p>
        </p:txBody>
      </p:sp>
    </p:spTree>
    <p:extLst>
      <p:ext uri="{BB962C8B-B14F-4D97-AF65-F5344CB8AC3E}">
        <p14:creationId xmlns:p14="http://schemas.microsoft.com/office/powerpoint/2010/main" val="395217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EBFC-AE4B-4E94-A27A-8F6CEF5E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 hope to achieve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40C6A-D405-4554-B22E-925142CC6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To be able to use C# and Unity to create a downloadable player controller capable of being attached to game character enabling easy editing of common attributes for non-programmers.</a:t>
            </a:r>
          </a:p>
        </p:txBody>
      </p:sp>
    </p:spTree>
    <p:extLst>
      <p:ext uri="{BB962C8B-B14F-4D97-AF65-F5344CB8AC3E}">
        <p14:creationId xmlns:p14="http://schemas.microsoft.com/office/powerpoint/2010/main" val="424528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6605-E973-4651-966A-3F6C0C94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GB" dirty="0"/>
              <a:t>Proposal feedback</a:t>
            </a:r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7A230B02-B3B1-498E-BE49-EF94F13C5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5941AA73-0C33-46E3-8B00-D29615AF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9C424939-16B9-4D30-B009-B57847402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5CEFB-B756-4DC9-AEE6-D79B52ACB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137" y="609601"/>
            <a:ext cx="3665794" cy="2162555"/>
          </a:xfrm>
          <a:prstGeom prst="rect">
            <a:avLst/>
          </a:prstGeom>
          <a:effectLst/>
        </p:spPr>
      </p:pic>
      <p:sp>
        <p:nvSpPr>
          <p:cNvPr id="31" name="Rectangle 15">
            <a:extLst>
              <a:ext uri="{FF2B5EF4-FFF2-40B4-BE49-F238E27FC236}">
                <a16:creationId xmlns:a16="http://schemas.microsoft.com/office/drawing/2014/main" id="{EE94166D-D1EB-4A13-AD35-5A93679CC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62B06-537D-4304-9CC0-61929F6B3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GB" sz="3000" dirty="0"/>
              <a:t>“The proposal is to make a character controller, this is common functionality within game engines”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2816B-CA69-4C44-AFB8-E94B4B933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153" y="3006197"/>
            <a:ext cx="2593761" cy="32422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9241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311F-ABAE-4C6C-B5F1-DE1E355E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Proposal feedback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478C-5C81-40E1-B5DF-3E2293FF1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000" dirty="0"/>
              <a:t>“your project title asks if a modular player controller can offer greater accessibility to nonprogrammers, but nowhere in your proposal do you discuss how you will actually answer that question.”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51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48F3-09FB-442A-87F6-8E70C363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3999"/>
            <a:ext cx="4905374" cy="6350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dirty="0"/>
              <a:t>Original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D268A-7297-4E71-B8D2-20C2F3FD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7338"/>
            <a:ext cx="4905375" cy="506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3771E-13BE-4FB1-A937-3DF7C3A83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7" y="1557338"/>
            <a:ext cx="4905375" cy="5067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50D8E4-05EF-4415-9D2F-D3324E03638D}"/>
              </a:ext>
            </a:extLst>
          </p:cNvPr>
          <p:cNvSpPr txBox="1">
            <a:spLocks/>
          </p:cNvSpPr>
          <p:nvPr/>
        </p:nvSpPr>
        <p:spPr>
          <a:xfrm>
            <a:off x="6448426" y="863999"/>
            <a:ext cx="4905374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/>
              <a:t>Revised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1FACD-C8BC-41B5-BF64-1F1722CAF28D}"/>
              </a:ext>
            </a:extLst>
          </p:cNvPr>
          <p:cNvSpPr txBox="1">
            <a:spLocks/>
          </p:cNvSpPr>
          <p:nvPr/>
        </p:nvSpPr>
        <p:spPr>
          <a:xfrm>
            <a:off x="3643314" y="160736"/>
            <a:ext cx="4905374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Project Timeline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7B5A53-158E-4E60-8C33-5CBB15F950E5}"/>
              </a:ext>
            </a:extLst>
          </p:cNvPr>
          <p:cNvSpPr/>
          <p:nvPr/>
        </p:nvSpPr>
        <p:spPr>
          <a:xfrm>
            <a:off x="6448426" y="5274527"/>
            <a:ext cx="4905374" cy="80288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366E2AE-0E43-4891-809F-A6B098D9D5E7}"/>
              </a:ext>
            </a:extLst>
          </p:cNvPr>
          <p:cNvSpPr/>
          <p:nvPr/>
        </p:nvSpPr>
        <p:spPr>
          <a:xfrm>
            <a:off x="5743574" y="3628212"/>
            <a:ext cx="704852" cy="925551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51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D31FA-36C6-433C-9536-2F5015A0A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/>
              <a:t>What has been done so far?</a:t>
            </a:r>
          </a:p>
        </p:txBody>
      </p:sp>
    </p:spTree>
    <p:extLst>
      <p:ext uri="{BB962C8B-B14F-4D97-AF65-F5344CB8AC3E}">
        <p14:creationId xmlns:p14="http://schemas.microsoft.com/office/powerpoint/2010/main" val="214974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1F9FC-33B1-41D3-AEBC-2B60E829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Researching scriptable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A7632-3B3C-4004-B947-654A5D9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394678"/>
            <a:ext cx="10125966" cy="1258994"/>
          </a:xfrm>
        </p:spPr>
        <p:txBody>
          <a:bodyPr>
            <a:noAutofit/>
          </a:bodyPr>
          <a:lstStyle/>
          <a:p>
            <a:r>
              <a:rPr lang="en-GB" sz="3000" dirty="0"/>
              <a:t>Would have been useful for making multiple of one type of object e.g. </a:t>
            </a:r>
          </a:p>
          <a:p>
            <a:r>
              <a:rPr lang="en-GB" sz="3000" dirty="0"/>
              <a:t>A group of enemies</a:t>
            </a:r>
          </a:p>
          <a:p>
            <a:r>
              <a:rPr lang="en-GB" sz="3000" dirty="0"/>
              <a:t>Cards in hearthstone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3E7E3-8248-4783-A52D-917618C5E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52"/>
          <a:stretch/>
        </p:blipFill>
        <p:spPr>
          <a:xfrm>
            <a:off x="1689652" y="1529863"/>
            <a:ext cx="881269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D209-2C6C-40D6-9350-5D69E73D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Walking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68F8A-6D18-4D87-A587-3D4769E7F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4033203"/>
            <a:ext cx="5648325" cy="942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5FEF1-1E16-4E89-9CAE-0A27EDA4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683573"/>
            <a:ext cx="4572000" cy="97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04ABC-0E17-4A00-BC27-34844250B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5311652"/>
            <a:ext cx="7286625" cy="1009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32CA0-F565-4D7E-A745-5BC554EEF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11" y="1041523"/>
            <a:ext cx="6114664" cy="29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38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1036</Words>
  <Application>Microsoft Office PowerPoint</Application>
  <PresentationFormat>Widescreen</PresentationFormat>
  <Paragraphs>111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</vt:lpstr>
      <vt:lpstr>Final Project</vt:lpstr>
      <vt:lpstr>Project proposal</vt:lpstr>
      <vt:lpstr>What I hope to achieve</vt:lpstr>
      <vt:lpstr>Proposal feedback</vt:lpstr>
      <vt:lpstr>Proposal feedback – Cont.</vt:lpstr>
      <vt:lpstr>Original</vt:lpstr>
      <vt:lpstr>What has been done so far?</vt:lpstr>
      <vt:lpstr>Researching scriptable objects</vt:lpstr>
      <vt:lpstr>Walking</vt:lpstr>
      <vt:lpstr>Running</vt:lpstr>
      <vt:lpstr>Crouching</vt:lpstr>
      <vt:lpstr>Adding custom controls</vt:lpstr>
      <vt:lpstr>Assigning custom controls - cont.</vt:lpstr>
      <vt:lpstr>Camera movement</vt:lpstr>
      <vt:lpstr>Camera movement – Cont.</vt:lpstr>
      <vt:lpstr>Blogs</vt:lpstr>
      <vt:lpstr>Project Plan – What's left?</vt:lpstr>
      <vt:lpstr>What still needs to be added to the controller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Ethan Ward</dc:creator>
  <cp:lastModifiedBy>Ethan Ward</cp:lastModifiedBy>
  <cp:revision>1</cp:revision>
  <dcterms:created xsi:type="dcterms:W3CDTF">2020-02-16T22:21:09Z</dcterms:created>
  <dcterms:modified xsi:type="dcterms:W3CDTF">2020-02-17T12:06:53Z</dcterms:modified>
</cp:coreProperties>
</file>